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5" r:id="rId1"/>
    <p:sldMasterId id="2147483696" r:id="rId2"/>
    <p:sldMasterId id="2147483697" r:id="rId3"/>
    <p:sldMasterId id="2147483698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88361ffbb3_0_2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88361ffbb3_0_2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88361ffbb3_0_12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88361ffbb3_0_12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88361ffbb3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88361ffbb3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88361ffbb3_0_12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88361ffbb3_0_12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88361ffbb3_0_5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88361ffbb3_0_5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88361ffbb3_0_1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88361ffbb3_0_1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88361ffbb3_0_12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88361ffbb3_0_12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88361ffbb3_0_3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88361ffbb3_0_3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88361ffbb3_0_12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Google Shape;308;g88361ffbb3_0_12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88361ffbb3_0_12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88361ffbb3_0_12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png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png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png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14"/>
          <p:cNvPicPr preferRelativeResize="0"/>
          <p:nvPr/>
        </p:nvPicPr>
        <p:blipFill rotWithShape="1">
          <a:blip r:embed="rId2">
            <a:alphaModFix/>
          </a:blip>
          <a:srcRect l="-21650" r="-5705"/>
          <a:stretch/>
        </p:blipFill>
        <p:spPr>
          <a:xfrm>
            <a:off x="-771475" y="1155350"/>
            <a:ext cx="6870900" cy="3578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21200" y="-25925"/>
            <a:ext cx="9295724" cy="66722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4"/>
          <p:cNvSpPr txBox="1">
            <a:spLocks noGrp="1"/>
          </p:cNvSpPr>
          <p:nvPr>
            <p:ph type="subTitle" idx="1"/>
          </p:nvPr>
        </p:nvSpPr>
        <p:spPr>
          <a:xfrm>
            <a:off x="5194775" y="3127275"/>
            <a:ext cx="3739200" cy="69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311700" y="1762175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Font typeface="Trebuchet MS"/>
              <a:buNone/>
              <a:defRPr sz="3600" b="1"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pic>
        <p:nvPicPr>
          <p:cNvPr id="60" name="Google Shape;60;p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116350" y="-30488"/>
            <a:ext cx="9376701" cy="67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5"/>
          <p:cNvPicPr preferRelativeResize="0"/>
          <p:nvPr/>
        </p:nvPicPr>
        <p:blipFill rotWithShape="1">
          <a:blip r:embed="rId3">
            <a:alphaModFix/>
          </a:blip>
          <a:srcRect l="504" r="504"/>
          <a:stretch/>
        </p:blipFill>
        <p:spPr>
          <a:xfrm>
            <a:off x="8207045" y="4301700"/>
            <a:ext cx="936956" cy="841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title"/>
          </p:nvPr>
        </p:nvSpPr>
        <p:spPr>
          <a:xfrm>
            <a:off x="623400" y="3374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Font typeface="Trebuchet MS"/>
              <a:buNone/>
              <a:defRPr sz="3000" b="1"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body" idx="1"/>
          </p:nvPr>
        </p:nvSpPr>
        <p:spPr>
          <a:xfrm>
            <a:off x="623400" y="1061025"/>
            <a:ext cx="7698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lvl="2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lvl="3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lvl="4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lvl="5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lvl="6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lvl="7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lvl="8" indent="-34290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pic>
        <p:nvPicPr>
          <p:cNvPr id="65" name="Google Shape;65;p1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5924" y="-341700"/>
            <a:ext cx="421075" cy="58268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3">
            <a:off x="6004499" y="1"/>
            <a:ext cx="3139499" cy="2827127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6"/>
          <p:cNvPicPr preferRelativeResize="0"/>
          <p:nvPr/>
        </p:nvPicPr>
        <p:blipFill rotWithShape="1">
          <a:blip r:embed="rId4">
            <a:alphaModFix/>
          </a:blip>
          <a:srcRect l="504" r="504"/>
          <a:stretch/>
        </p:blipFill>
        <p:spPr>
          <a:xfrm>
            <a:off x="8322050" y="4405025"/>
            <a:ext cx="821951" cy="738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-5400000">
            <a:off x="6549201" y="1945526"/>
            <a:ext cx="4428948" cy="48345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7"/>
          <p:cNvSpPr txBox="1">
            <a:spLocks noGrp="1"/>
          </p:cNvSpPr>
          <p:nvPr>
            <p:ph type="title"/>
          </p:nvPr>
        </p:nvSpPr>
        <p:spPr>
          <a:xfrm>
            <a:off x="623400" y="3285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Font typeface="Trebuchet MS"/>
              <a:buNone/>
              <a:defRPr sz="3000" b="1"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Trebuchet MS"/>
              <a:buNone/>
              <a:defRPr sz="3000" b="1"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Trebuchet MS"/>
              <a:buNone/>
              <a:defRPr sz="3000" b="1"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Trebuchet MS"/>
              <a:buNone/>
              <a:defRPr sz="3000" b="1"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Trebuchet MS"/>
              <a:buNone/>
              <a:defRPr sz="3000" b="1"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Trebuchet MS"/>
              <a:buNone/>
              <a:defRPr sz="3000" b="1"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Trebuchet MS"/>
              <a:buNone/>
              <a:defRPr sz="3000" b="1"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Trebuchet MS"/>
              <a:buNone/>
              <a:defRPr sz="3000" b="1"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Trebuchet MS"/>
              <a:buNone/>
              <a:defRPr sz="3000" b="1"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body" idx="1"/>
          </p:nvPr>
        </p:nvSpPr>
        <p:spPr>
          <a:xfrm>
            <a:off x="623400" y="1023925"/>
            <a:ext cx="3999900" cy="36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lvl="2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lvl="3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lvl="4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lvl="5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lvl="6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lvl="7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lvl="8" indent="-34290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body" idx="2"/>
          </p:nvPr>
        </p:nvSpPr>
        <p:spPr>
          <a:xfrm>
            <a:off x="4623300" y="102392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lvl="2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lvl="3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lvl="4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lvl="5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lvl="6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lvl="7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lvl="8" indent="-34290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pic>
        <p:nvPicPr>
          <p:cNvPr id="73" name="Google Shape;7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8874" y="-341700"/>
            <a:ext cx="421075" cy="582689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7"/>
          <p:cNvPicPr preferRelativeResize="0"/>
          <p:nvPr/>
        </p:nvPicPr>
        <p:blipFill rotWithShape="1">
          <a:blip r:embed="rId4">
            <a:alphaModFix/>
          </a:blip>
          <a:srcRect l="504" r="504"/>
          <a:stretch/>
        </p:blipFill>
        <p:spPr>
          <a:xfrm>
            <a:off x="8322050" y="4405025"/>
            <a:ext cx="821951" cy="738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>
            <a:spLocks noGrp="1"/>
          </p:cNvSpPr>
          <p:nvPr>
            <p:ph type="title"/>
          </p:nvPr>
        </p:nvSpPr>
        <p:spPr>
          <a:xfrm>
            <a:off x="2233800" y="1916125"/>
            <a:ext cx="4676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Trebuchet MS"/>
              <a:buNone/>
              <a:defRPr sz="3600" b="1"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pic>
        <p:nvPicPr>
          <p:cNvPr id="77" name="Google Shape;77;p18"/>
          <p:cNvPicPr preferRelativeResize="0"/>
          <p:nvPr/>
        </p:nvPicPr>
        <p:blipFill rotWithShape="1">
          <a:blip r:embed="rId2">
            <a:alphaModFix/>
          </a:blip>
          <a:srcRect l="504" r="504"/>
          <a:stretch/>
        </p:blipFill>
        <p:spPr>
          <a:xfrm>
            <a:off x="8183026" y="4280125"/>
            <a:ext cx="960971" cy="86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9144003" cy="19154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"/>
          <p:cNvSpPr txBox="1">
            <a:spLocks noGrp="1"/>
          </p:cNvSpPr>
          <p:nvPr>
            <p:ph type="title"/>
          </p:nvPr>
        </p:nvSpPr>
        <p:spPr>
          <a:xfrm>
            <a:off x="745725" y="549125"/>
            <a:ext cx="3369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Font typeface="Trebuchet MS"/>
              <a:buNone/>
              <a:defRPr sz="3000" b="1"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1" name="Google Shape;81;p19"/>
          <p:cNvSpPr txBox="1">
            <a:spLocks noGrp="1"/>
          </p:cNvSpPr>
          <p:nvPr>
            <p:ph type="body" idx="1"/>
          </p:nvPr>
        </p:nvSpPr>
        <p:spPr>
          <a:xfrm>
            <a:off x="745725" y="1400525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lvl="2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lvl="3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lvl="4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lvl="5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lvl="6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lvl="7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lvl="8" indent="-34290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pic>
        <p:nvPicPr>
          <p:cNvPr id="82" name="Google Shape;82;p1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-5400000">
            <a:off x="6121425" y="1557350"/>
            <a:ext cx="4492175" cy="155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9"/>
          <p:cNvPicPr preferRelativeResize="0"/>
          <p:nvPr/>
        </p:nvPicPr>
        <p:blipFill rotWithShape="1">
          <a:blip r:embed="rId3">
            <a:alphaModFix/>
          </a:blip>
          <a:srcRect l="504" r="504"/>
          <a:stretch/>
        </p:blipFill>
        <p:spPr>
          <a:xfrm>
            <a:off x="8322050" y="4405025"/>
            <a:ext cx="821951" cy="738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38874" y="-341700"/>
            <a:ext cx="421075" cy="58268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0"/>
          <p:cNvSpPr txBox="1">
            <a:spLocks noGrp="1"/>
          </p:cNvSpPr>
          <p:nvPr>
            <p:ph type="title"/>
          </p:nvPr>
        </p:nvSpPr>
        <p:spPr>
          <a:xfrm>
            <a:off x="1388100" y="15810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Font typeface="Trebuchet MS"/>
              <a:buNone/>
              <a:defRPr sz="4800" b="1"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pic>
        <p:nvPicPr>
          <p:cNvPr id="87" name="Google Shape;87;p20"/>
          <p:cNvPicPr preferRelativeResize="0"/>
          <p:nvPr/>
        </p:nvPicPr>
        <p:blipFill rotWithShape="1">
          <a:blip r:embed="rId2">
            <a:alphaModFix/>
          </a:blip>
          <a:srcRect l="504" r="504"/>
          <a:stretch/>
        </p:blipFill>
        <p:spPr>
          <a:xfrm>
            <a:off x="8322050" y="4405025"/>
            <a:ext cx="821951" cy="738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5530"/>
            <a:ext cx="9144003" cy="12055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1"/>
          <p:cNvSpPr txBox="1">
            <a:spLocks noGrp="1"/>
          </p:cNvSpPr>
          <p:nvPr>
            <p:ph type="title"/>
          </p:nvPr>
        </p:nvSpPr>
        <p:spPr>
          <a:xfrm>
            <a:off x="3822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Font typeface="Trebuchet MS"/>
              <a:buNone/>
              <a:defRPr sz="4200" b="1"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92" name="Google Shape;92;p21"/>
          <p:cNvSpPr txBox="1">
            <a:spLocks noGrp="1"/>
          </p:cNvSpPr>
          <p:nvPr>
            <p:ph type="subTitle" idx="1"/>
          </p:nvPr>
        </p:nvSpPr>
        <p:spPr>
          <a:xfrm>
            <a:off x="3822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Trebuchet MS"/>
              <a:buNone/>
              <a:defRPr sz="21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93" name="Google Shape;93;p2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lvl="2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lvl="3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lvl="4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lvl="5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lvl="6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lvl="7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lvl="8" indent="-34290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4" name="Google Shape;94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5" name="Google Shape;95;p2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26200" y="3580825"/>
            <a:ext cx="3757225" cy="129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8874" y="-341700"/>
            <a:ext cx="421075" cy="5826898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21"/>
          <p:cNvPicPr preferRelativeResize="0"/>
          <p:nvPr/>
        </p:nvPicPr>
        <p:blipFill rotWithShape="1">
          <a:blip r:embed="rId4">
            <a:alphaModFix/>
          </a:blip>
          <a:srcRect l="504" r="504"/>
          <a:stretch/>
        </p:blipFill>
        <p:spPr>
          <a:xfrm>
            <a:off x="8322050" y="4405025"/>
            <a:ext cx="821951" cy="738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 txBox="1">
            <a:spLocks noGrp="1"/>
          </p:cNvSpPr>
          <p:nvPr>
            <p:ph type="body" idx="1"/>
          </p:nvPr>
        </p:nvSpPr>
        <p:spPr>
          <a:xfrm>
            <a:off x="318175" y="3851738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None/>
              <a:defRPr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endParaRPr/>
          </a:p>
        </p:txBody>
      </p:sp>
      <p:sp>
        <p:nvSpPr>
          <p:cNvPr id="100" name="Google Shape;100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01" name="Google Shape;101;p2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116350" y="4523525"/>
            <a:ext cx="9376701" cy="67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2"/>
          <p:cNvPicPr preferRelativeResize="0"/>
          <p:nvPr/>
        </p:nvPicPr>
        <p:blipFill rotWithShape="1">
          <a:blip r:embed="rId3">
            <a:alphaModFix/>
          </a:blip>
          <a:srcRect l="504" r="504"/>
          <a:stretch/>
        </p:blipFill>
        <p:spPr>
          <a:xfrm>
            <a:off x="8335825" y="3785062"/>
            <a:ext cx="821951" cy="738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Font typeface="Trebuchet MS"/>
              <a:buNone/>
              <a:defRPr sz="12000" b="1"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05" name="Google Shape;105;p2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342900" algn="ctr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lvl="2" indent="-342900" algn="ctr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lvl="3" indent="-342900" algn="ctr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lvl="4" indent="-342900" algn="ctr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lvl="5" indent="-342900" algn="ctr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lvl="6" indent="-342900" algn="ctr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lvl="7" indent="-342900" algn="ctr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lvl="8" indent="-342900" algn="ctr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6" name="Google Shape;106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07" name="Google Shape;107;p23"/>
          <p:cNvPicPr preferRelativeResize="0"/>
          <p:nvPr/>
        </p:nvPicPr>
        <p:blipFill rotWithShape="1">
          <a:blip r:embed="rId2">
            <a:alphaModFix/>
          </a:blip>
          <a:srcRect l="504" r="504"/>
          <a:stretch/>
        </p:blipFill>
        <p:spPr>
          <a:xfrm>
            <a:off x="8322050" y="4405025"/>
            <a:ext cx="821951" cy="738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8874" y="-341700"/>
            <a:ext cx="421075" cy="58268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4"/>
          <p:cNvSpPr/>
          <p:nvPr/>
        </p:nvSpPr>
        <p:spPr>
          <a:xfrm>
            <a:off x="0" y="-125"/>
            <a:ext cx="9144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12" name="Google Shape;112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1266150"/>
            <a:ext cx="8839204" cy="2611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24"/>
          <p:cNvPicPr preferRelativeResize="0"/>
          <p:nvPr/>
        </p:nvPicPr>
        <p:blipFill rotWithShape="1">
          <a:blip r:embed="rId3">
            <a:alphaModFix/>
          </a:blip>
          <a:srcRect l="504" r="504"/>
          <a:stretch/>
        </p:blipFill>
        <p:spPr>
          <a:xfrm>
            <a:off x="8335825" y="4404912"/>
            <a:ext cx="821951" cy="738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 2">
  <p:cSld name="BLANK_1">
    <p:bg>
      <p:bgPr>
        <a:noFill/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5"/>
          <p:cNvSpPr/>
          <p:nvPr/>
        </p:nvSpPr>
        <p:spPr>
          <a:xfrm>
            <a:off x="0" y="-125"/>
            <a:ext cx="9144000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17" name="Google Shape;117;p25"/>
          <p:cNvPicPr preferRelativeResize="0"/>
          <p:nvPr/>
        </p:nvPicPr>
        <p:blipFill rotWithShape="1">
          <a:blip r:embed="rId2">
            <a:alphaModFix/>
          </a:blip>
          <a:srcRect l="504" r="504"/>
          <a:stretch/>
        </p:blipFill>
        <p:spPr>
          <a:xfrm>
            <a:off x="8335825" y="4404912"/>
            <a:ext cx="821951" cy="738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3100"/>
            <a:ext cx="9094225" cy="2548476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25"/>
          <p:cNvSpPr txBox="1">
            <a:spLocks noGrp="1"/>
          </p:cNvSpPr>
          <p:nvPr>
            <p:ph type="body" idx="1"/>
          </p:nvPr>
        </p:nvSpPr>
        <p:spPr>
          <a:xfrm>
            <a:off x="1605475" y="1405050"/>
            <a:ext cx="6340800" cy="233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rebuchet MS"/>
              <a:buChar char="●"/>
              <a:defRPr sz="24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3810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rebuchet MS"/>
              <a:buChar char="○"/>
              <a:defRPr sz="24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lvl="2" indent="-3810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rebuchet MS"/>
              <a:buChar char="■"/>
              <a:defRPr sz="24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lvl="3" indent="-3810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rebuchet MS"/>
              <a:buChar char="●"/>
              <a:defRPr sz="24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lvl="4" indent="-3810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rebuchet MS"/>
              <a:buChar char="○"/>
              <a:defRPr sz="24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lvl="5" indent="-3810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rebuchet MS"/>
              <a:buChar char="■"/>
              <a:defRPr sz="24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lvl="6" indent="-3810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rebuchet MS"/>
              <a:buChar char="●"/>
              <a:defRPr sz="24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lvl="7" indent="-3810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rebuchet MS"/>
              <a:buChar char="○"/>
              <a:defRPr sz="24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lvl="8" indent="-38100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2400"/>
              <a:buFont typeface="Trebuchet MS"/>
              <a:buChar char="■"/>
              <a:defRPr sz="24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7"/>
          <p:cNvSpPr txBox="1">
            <a:spLocks noGrp="1"/>
          </p:cNvSpPr>
          <p:nvPr>
            <p:ph type="ctrTitle"/>
          </p:nvPr>
        </p:nvSpPr>
        <p:spPr>
          <a:xfrm>
            <a:off x="266350" y="776100"/>
            <a:ext cx="8520600" cy="182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Font typeface="Trebuchet MS"/>
              <a:buNone/>
              <a:defRPr sz="6000" b="1"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pic>
        <p:nvPicPr>
          <p:cNvPr id="126" name="Google Shape;126;p27"/>
          <p:cNvPicPr preferRelativeResize="0"/>
          <p:nvPr/>
        </p:nvPicPr>
        <p:blipFill rotWithShape="1">
          <a:blip r:embed="rId2">
            <a:alphaModFix/>
          </a:blip>
          <a:srcRect l="-21650" r="-5705"/>
          <a:stretch/>
        </p:blipFill>
        <p:spPr>
          <a:xfrm>
            <a:off x="200696" y="2603400"/>
            <a:ext cx="4658539" cy="242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21200" y="-25925"/>
            <a:ext cx="9295724" cy="667225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7"/>
          <p:cNvSpPr txBox="1">
            <a:spLocks noGrp="1"/>
          </p:cNvSpPr>
          <p:nvPr>
            <p:ph type="subTitle" idx="1"/>
          </p:nvPr>
        </p:nvSpPr>
        <p:spPr>
          <a:xfrm>
            <a:off x="5194775" y="3127275"/>
            <a:ext cx="3739200" cy="69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8"/>
          <p:cNvSpPr txBox="1">
            <a:spLocks noGrp="1"/>
          </p:cNvSpPr>
          <p:nvPr>
            <p:ph type="title"/>
          </p:nvPr>
        </p:nvSpPr>
        <p:spPr>
          <a:xfrm>
            <a:off x="311700" y="1762175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Font typeface="Trebuchet MS"/>
              <a:buNone/>
              <a:defRPr sz="3600" b="1"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pic>
        <p:nvPicPr>
          <p:cNvPr id="131" name="Google Shape;131;p2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116350" y="-30488"/>
            <a:ext cx="9376701" cy="67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28"/>
          <p:cNvPicPr preferRelativeResize="0"/>
          <p:nvPr/>
        </p:nvPicPr>
        <p:blipFill rotWithShape="1">
          <a:blip r:embed="rId3">
            <a:alphaModFix/>
          </a:blip>
          <a:srcRect l="504" r="504"/>
          <a:stretch/>
        </p:blipFill>
        <p:spPr>
          <a:xfrm>
            <a:off x="8207045" y="4301700"/>
            <a:ext cx="936956" cy="841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9"/>
          <p:cNvSpPr txBox="1">
            <a:spLocks noGrp="1"/>
          </p:cNvSpPr>
          <p:nvPr>
            <p:ph type="title"/>
          </p:nvPr>
        </p:nvSpPr>
        <p:spPr>
          <a:xfrm>
            <a:off x="623400" y="3374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Font typeface="Trebuchet MS"/>
              <a:buNone/>
              <a:defRPr sz="3000" b="1"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>
            <a:endParaRPr/>
          </a:p>
        </p:txBody>
      </p:sp>
      <p:sp>
        <p:nvSpPr>
          <p:cNvPr id="135" name="Google Shape;135;p29"/>
          <p:cNvSpPr txBox="1">
            <a:spLocks noGrp="1"/>
          </p:cNvSpPr>
          <p:nvPr>
            <p:ph type="body" idx="1"/>
          </p:nvPr>
        </p:nvSpPr>
        <p:spPr>
          <a:xfrm>
            <a:off x="623400" y="1061025"/>
            <a:ext cx="7698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lvl="2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lvl="3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lvl="4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lvl="5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lvl="6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lvl="7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lvl="8" indent="-34290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pic>
        <p:nvPicPr>
          <p:cNvPr id="136" name="Google Shape;136;p2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5924" y="-341700"/>
            <a:ext cx="421075" cy="58268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3">
            <a:off x="6004499" y="1"/>
            <a:ext cx="3139499" cy="28271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9"/>
          <p:cNvPicPr preferRelativeResize="0"/>
          <p:nvPr/>
        </p:nvPicPr>
        <p:blipFill rotWithShape="1">
          <a:blip r:embed="rId4">
            <a:alphaModFix/>
          </a:blip>
          <a:srcRect l="504" r="504"/>
          <a:stretch/>
        </p:blipFill>
        <p:spPr>
          <a:xfrm>
            <a:off x="8322050" y="4405025"/>
            <a:ext cx="821951" cy="738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3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-5400000">
            <a:off x="6549201" y="1945526"/>
            <a:ext cx="4428948" cy="48345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30"/>
          <p:cNvSpPr txBox="1">
            <a:spLocks noGrp="1"/>
          </p:cNvSpPr>
          <p:nvPr>
            <p:ph type="title"/>
          </p:nvPr>
        </p:nvSpPr>
        <p:spPr>
          <a:xfrm>
            <a:off x="623400" y="3285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Font typeface="Trebuchet MS"/>
              <a:buNone/>
              <a:defRPr sz="3000" b="1"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Trebuchet MS"/>
              <a:buNone/>
              <a:defRPr sz="3000" b="1"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Trebuchet MS"/>
              <a:buNone/>
              <a:defRPr sz="3000" b="1"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Trebuchet MS"/>
              <a:buNone/>
              <a:defRPr sz="3000" b="1"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Trebuchet MS"/>
              <a:buNone/>
              <a:defRPr sz="3000" b="1"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Trebuchet MS"/>
              <a:buNone/>
              <a:defRPr sz="3000" b="1"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Trebuchet MS"/>
              <a:buNone/>
              <a:defRPr sz="3000" b="1"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Trebuchet MS"/>
              <a:buNone/>
              <a:defRPr sz="3000" b="1"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Trebuchet MS"/>
              <a:buNone/>
              <a:defRPr sz="3000" b="1"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2" name="Google Shape;142;p30"/>
          <p:cNvSpPr txBox="1">
            <a:spLocks noGrp="1"/>
          </p:cNvSpPr>
          <p:nvPr>
            <p:ph type="body" idx="1"/>
          </p:nvPr>
        </p:nvSpPr>
        <p:spPr>
          <a:xfrm>
            <a:off x="623400" y="1023925"/>
            <a:ext cx="3999900" cy="36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lvl="2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lvl="3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lvl="4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lvl="5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lvl="6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lvl="7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lvl="8" indent="-34290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3" name="Google Shape;143;p30"/>
          <p:cNvSpPr txBox="1">
            <a:spLocks noGrp="1"/>
          </p:cNvSpPr>
          <p:nvPr>
            <p:ph type="body" idx="2"/>
          </p:nvPr>
        </p:nvSpPr>
        <p:spPr>
          <a:xfrm>
            <a:off x="4623300" y="102392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lvl="2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lvl="3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lvl="4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lvl="5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lvl="6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lvl="7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lvl="8" indent="-34290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pic>
        <p:nvPicPr>
          <p:cNvPr id="144" name="Google Shape;144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8874" y="-341700"/>
            <a:ext cx="421075" cy="58268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30"/>
          <p:cNvPicPr preferRelativeResize="0"/>
          <p:nvPr/>
        </p:nvPicPr>
        <p:blipFill rotWithShape="1">
          <a:blip r:embed="rId4">
            <a:alphaModFix/>
          </a:blip>
          <a:srcRect l="504" r="504"/>
          <a:stretch/>
        </p:blipFill>
        <p:spPr>
          <a:xfrm>
            <a:off x="8322050" y="4405025"/>
            <a:ext cx="821951" cy="738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1"/>
          <p:cNvSpPr txBox="1">
            <a:spLocks noGrp="1"/>
          </p:cNvSpPr>
          <p:nvPr>
            <p:ph type="title"/>
          </p:nvPr>
        </p:nvSpPr>
        <p:spPr>
          <a:xfrm>
            <a:off x="2233800" y="1916125"/>
            <a:ext cx="4676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Trebuchet MS"/>
              <a:buNone/>
              <a:defRPr sz="3600" b="1"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pic>
        <p:nvPicPr>
          <p:cNvPr id="148" name="Google Shape;148;p31"/>
          <p:cNvPicPr preferRelativeResize="0"/>
          <p:nvPr/>
        </p:nvPicPr>
        <p:blipFill rotWithShape="1">
          <a:blip r:embed="rId2">
            <a:alphaModFix/>
          </a:blip>
          <a:srcRect l="504" r="504"/>
          <a:stretch/>
        </p:blipFill>
        <p:spPr>
          <a:xfrm>
            <a:off x="8183026" y="4280125"/>
            <a:ext cx="960971" cy="86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9144003" cy="19154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2"/>
          <p:cNvSpPr txBox="1">
            <a:spLocks noGrp="1"/>
          </p:cNvSpPr>
          <p:nvPr>
            <p:ph type="title"/>
          </p:nvPr>
        </p:nvSpPr>
        <p:spPr>
          <a:xfrm>
            <a:off x="745725" y="549125"/>
            <a:ext cx="3369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Font typeface="Trebuchet MS"/>
              <a:buNone/>
              <a:defRPr sz="3000" b="1"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52" name="Google Shape;152;p32"/>
          <p:cNvSpPr txBox="1">
            <a:spLocks noGrp="1"/>
          </p:cNvSpPr>
          <p:nvPr>
            <p:ph type="body" idx="1"/>
          </p:nvPr>
        </p:nvSpPr>
        <p:spPr>
          <a:xfrm>
            <a:off x="745725" y="1400525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lvl="2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lvl="3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lvl="4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lvl="5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lvl="6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lvl="7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lvl="8" indent="-34290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pic>
        <p:nvPicPr>
          <p:cNvPr id="153" name="Google Shape;153;p3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-5400000">
            <a:off x="6121425" y="1557350"/>
            <a:ext cx="4492175" cy="155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32"/>
          <p:cNvPicPr preferRelativeResize="0"/>
          <p:nvPr/>
        </p:nvPicPr>
        <p:blipFill rotWithShape="1">
          <a:blip r:embed="rId3">
            <a:alphaModFix/>
          </a:blip>
          <a:srcRect l="504" r="504"/>
          <a:stretch/>
        </p:blipFill>
        <p:spPr>
          <a:xfrm>
            <a:off x="8322050" y="4405025"/>
            <a:ext cx="821951" cy="738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38874" y="-341700"/>
            <a:ext cx="421075" cy="58268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3"/>
          <p:cNvSpPr txBox="1">
            <a:spLocks noGrp="1"/>
          </p:cNvSpPr>
          <p:nvPr>
            <p:ph type="title"/>
          </p:nvPr>
        </p:nvSpPr>
        <p:spPr>
          <a:xfrm>
            <a:off x="1388100" y="15810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Font typeface="Trebuchet MS"/>
              <a:buNone/>
              <a:defRPr sz="4800" b="1"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pic>
        <p:nvPicPr>
          <p:cNvPr id="158" name="Google Shape;158;p33"/>
          <p:cNvPicPr preferRelativeResize="0"/>
          <p:nvPr/>
        </p:nvPicPr>
        <p:blipFill rotWithShape="1">
          <a:blip r:embed="rId2">
            <a:alphaModFix/>
          </a:blip>
          <a:srcRect l="504" r="504"/>
          <a:stretch/>
        </p:blipFill>
        <p:spPr>
          <a:xfrm>
            <a:off x="8322050" y="4405025"/>
            <a:ext cx="821951" cy="738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5530"/>
            <a:ext cx="9144003" cy="12055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4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34"/>
          <p:cNvSpPr txBox="1">
            <a:spLocks noGrp="1"/>
          </p:cNvSpPr>
          <p:nvPr>
            <p:ph type="title"/>
          </p:nvPr>
        </p:nvSpPr>
        <p:spPr>
          <a:xfrm>
            <a:off x="3822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Font typeface="Trebuchet MS"/>
              <a:buNone/>
              <a:defRPr sz="4200" b="1"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63" name="Google Shape;163;p34"/>
          <p:cNvSpPr txBox="1">
            <a:spLocks noGrp="1"/>
          </p:cNvSpPr>
          <p:nvPr>
            <p:ph type="subTitle" idx="1"/>
          </p:nvPr>
        </p:nvSpPr>
        <p:spPr>
          <a:xfrm>
            <a:off x="3822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Trebuchet MS"/>
              <a:buNone/>
              <a:defRPr sz="21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4" name="Google Shape;164;p34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lvl="2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lvl="3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lvl="4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lvl="5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lvl="6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lvl="7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lvl="8" indent="-34290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5" name="Google Shape;165;p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66" name="Google Shape;166;p3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26200" y="3580825"/>
            <a:ext cx="3757225" cy="129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8874" y="-341700"/>
            <a:ext cx="421075" cy="58268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34"/>
          <p:cNvPicPr preferRelativeResize="0"/>
          <p:nvPr/>
        </p:nvPicPr>
        <p:blipFill rotWithShape="1">
          <a:blip r:embed="rId4">
            <a:alphaModFix/>
          </a:blip>
          <a:srcRect l="504" r="504"/>
          <a:stretch/>
        </p:blipFill>
        <p:spPr>
          <a:xfrm>
            <a:off x="8322050" y="4405025"/>
            <a:ext cx="821951" cy="738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5"/>
          <p:cNvSpPr txBox="1">
            <a:spLocks noGrp="1"/>
          </p:cNvSpPr>
          <p:nvPr>
            <p:ph type="body" idx="1"/>
          </p:nvPr>
        </p:nvSpPr>
        <p:spPr>
          <a:xfrm>
            <a:off x="318175" y="3851738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None/>
              <a:defRPr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endParaRPr/>
          </a:p>
        </p:txBody>
      </p:sp>
      <p:sp>
        <p:nvSpPr>
          <p:cNvPr id="171" name="Google Shape;171;p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72" name="Google Shape;172;p3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116350" y="4523525"/>
            <a:ext cx="9376701" cy="67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35"/>
          <p:cNvPicPr preferRelativeResize="0"/>
          <p:nvPr/>
        </p:nvPicPr>
        <p:blipFill rotWithShape="1">
          <a:blip r:embed="rId3">
            <a:alphaModFix/>
          </a:blip>
          <a:srcRect l="504" r="504"/>
          <a:stretch/>
        </p:blipFill>
        <p:spPr>
          <a:xfrm>
            <a:off x="8335825" y="3785062"/>
            <a:ext cx="821951" cy="738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6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Font typeface="Trebuchet MS"/>
              <a:buNone/>
              <a:defRPr sz="12000" b="1"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76" name="Google Shape;176;p3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342900" algn="ctr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lvl="2" indent="-342900" algn="ctr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lvl="3" indent="-342900" algn="ctr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lvl="4" indent="-342900" algn="ctr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lvl="5" indent="-342900" algn="ctr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lvl="6" indent="-342900" algn="ctr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lvl="7" indent="-342900" algn="ctr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lvl="8" indent="-342900" algn="ctr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7" name="Google Shape;177;p3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78" name="Google Shape;178;p36"/>
          <p:cNvPicPr preferRelativeResize="0"/>
          <p:nvPr/>
        </p:nvPicPr>
        <p:blipFill rotWithShape="1">
          <a:blip r:embed="rId2">
            <a:alphaModFix/>
          </a:blip>
          <a:srcRect l="504" r="504"/>
          <a:stretch/>
        </p:blipFill>
        <p:spPr>
          <a:xfrm>
            <a:off x="8322050" y="4405025"/>
            <a:ext cx="821951" cy="738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8874" y="-341700"/>
            <a:ext cx="421075" cy="58268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7"/>
          <p:cNvSpPr/>
          <p:nvPr/>
        </p:nvSpPr>
        <p:spPr>
          <a:xfrm>
            <a:off x="0" y="-125"/>
            <a:ext cx="9144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3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83" name="Google Shape;183;p3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1266150"/>
            <a:ext cx="8839204" cy="2611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37"/>
          <p:cNvPicPr preferRelativeResize="0"/>
          <p:nvPr/>
        </p:nvPicPr>
        <p:blipFill rotWithShape="1">
          <a:blip r:embed="rId3">
            <a:alphaModFix/>
          </a:blip>
          <a:srcRect l="504" r="504"/>
          <a:stretch/>
        </p:blipFill>
        <p:spPr>
          <a:xfrm>
            <a:off x="8335825" y="4404912"/>
            <a:ext cx="821951" cy="738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 2">
  <p:cSld name="BLANK_1">
    <p:bg>
      <p:bgPr>
        <a:noFill/>
        <a:effectLst/>
      </p:bgPr>
    </p:bg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8"/>
          <p:cNvSpPr/>
          <p:nvPr/>
        </p:nvSpPr>
        <p:spPr>
          <a:xfrm>
            <a:off x="0" y="-125"/>
            <a:ext cx="9144000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3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88" name="Google Shape;188;p38"/>
          <p:cNvPicPr preferRelativeResize="0"/>
          <p:nvPr/>
        </p:nvPicPr>
        <p:blipFill rotWithShape="1">
          <a:blip r:embed="rId2">
            <a:alphaModFix/>
          </a:blip>
          <a:srcRect l="504" r="504"/>
          <a:stretch/>
        </p:blipFill>
        <p:spPr>
          <a:xfrm>
            <a:off x="8335825" y="4404912"/>
            <a:ext cx="821951" cy="738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3100"/>
            <a:ext cx="9094225" cy="2548476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38"/>
          <p:cNvSpPr txBox="1">
            <a:spLocks noGrp="1"/>
          </p:cNvSpPr>
          <p:nvPr>
            <p:ph type="body" idx="1"/>
          </p:nvPr>
        </p:nvSpPr>
        <p:spPr>
          <a:xfrm>
            <a:off x="1605475" y="1405050"/>
            <a:ext cx="6340800" cy="233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rebuchet MS"/>
              <a:buChar char="●"/>
              <a:defRPr sz="24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3810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rebuchet MS"/>
              <a:buChar char="○"/>
              <a:defRPr sz="24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lvl="2" indent="-3810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rebuchet MS"/>
              <a:buChar char="■"/>
              <a:defRPr sz="24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lvl="3" indent="-3810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rebuchet MS"/>
              <a:buChar char="●"/>
              <a:defRPr sz="24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lvl="4" indent="-3810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rebuchet MS"/>
              <a:buChar char="○"/>
              <a:defRPr sz="24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lvl="5" indent="-3810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rebuchet MS"/>
              <a:buChar char="■"/>
              <a:defRPr sz="24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lvl="6" indent="-3810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rebuchet MS"/>
              <a:buChar char="●"/>
              <a:defRPr sz="24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lvl="7" indent="-3810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rebuchet MS"/>
              <a:buChar char="○"/>
              <a:defRPr sz="24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lvl="8" indent="-38100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2400"/>
              <a:buFont typeface="Trebuchet MS"/>
              <a:buChar char="■"/>
              <a:defRPr sz="24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40"/>
          <p:cNvSpPr txBox="1">
            <a:spLocks noGrp="1"/>
          </p:cNvSpPr>
          <p:nvPr>
            <p:ph type="ctrTitle"/>
          </p:nvPr>
        </p:nvSpPr>
        <p:spPr>
          <a:xfrm>
            <a:off x="266350" y="776100"/>
            <a:ext cx="8520600" cy="182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Font typeface="Trebuchet MS"/>
              <a:buNone/>
              <a:defRPr sz="6000" b="1"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pic>
        <p:nvPicPr>
          <p:cNvPr id="197" name="Google Shape;197;p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0200" y="2541625"/>
            <a:ext cx="3646774" cy="2419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21200" y="-25925"/>
            <a:ext cx="9295724" cy="667225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40"/>
          <p:cNvSpPr txBox="1">
            <a:spLocks noGrp="1"/>
          </p:cNvSpPr>
          <p:nvPr>
            <p:ph type="subTitle" idx="1"/>
          </p:nvPr>
        </p:nvSpPr>
        <p:spPr>
          <a:xfrm>
            <a:off x="4514725" y="3118300"/>
            <a:ext cx="3739200" cy="69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41"/>
          <p:cNvSpPr txBox="1">
            <a:spLocks noGrp="1"/>
          </p:cNvSpPr>
          <p:nvPr>
            <p:ph type="title"/>
          </p:nvPr>
        </p:nvSpPr>
        <p:spPr>
          <a:xfrm>
            <a:off x="311700" y="1762175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Font typeface="Trebuchet MS"/>
              <a:buNone/>
              <a:defRPr sz="3600" b="1"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pic>
        <p:nvPicPr>
          <p:cNvPr id="202" name="Google Shape;202;p4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116350" y="-30488"/>
            <a:ext cx="9376701" cy="67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41"/>
          <p:cNvPicPr preferRelativeResize="0"/>
          <p:nvPr/>
        </p:nvPicPr>
        <p:blipFill rotWithShape="1">
          <a:blip r:embed="rId3">
            <a:alphaModFix/>
          </a:blip>
          <a:srcRect l="504" r="504"/>
          <a:stretch/>
        </p:blipFill>
        <p:spPr>
          <a:xfrm>
            <a:off x="8322050" y="4405025"/>
            <a:ext cx="821951" cy="738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42"/>
          <p:cNvSpPr txBox="1">
            <a:spLocks noGrp="1"/>
          </p:cNvSpPr>
          <p:nvPr>
            <p:ph type="title"/>
          </p:nvPr>
        </p:nvSpPr>
        <p:spPr>
          <a:xfrm>
            <a:off x="623400" y="3374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Font typeface="Trebuchet MS"/>
              <a:buNone/>
              <a:defRPr sz="3000" b="1"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>
            <a:endParaRPr/>
          </a:p>
        </p:txBody>
      </p:sp>
      <p:sp>
        <p:nvSpPr>
          <p:cNvPr id="206" name="Google Shape;206;p42"/>
          <p:cNvSpPr txBox="1">
            <a:spLocks noGrp="1"/>
          </p:cNvSpPr>
          <p:nvPr>
            <p:ph type="body" idx="1"/>
          </p:nvPr>
        </p:nvSpPr>
        <p:spPr>
          <a:xfrm>
            <a:off x="623400" y="1061013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lvl="2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lvl="3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lvl="4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lvl="5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lvl="6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lvl="7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lvl="8" indent="-34290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pic>
        <p:nvPicPr>
          <p:cNvPr id="207" name="Google Shape;207;p4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5924" y="-341700"/>
            <a:ext cx="421075" cy="58268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3">
            <a:off x="6004499" y="1"/>
            <a:ext cx="3139499" cy="28271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42"/>
          <p:cNvPicPr preferRelativeResize="0"/>
          <p:nvPr/>
        </p:nvPicPr>
        <p:blipFill rotWithShape="1">
          <a:blip r:embed="rId4">
            <a:alphaModFix/>
          </a:blip>
          <a:srcRect l="504" r="504"/>
          <a:stretch/>
        </p:blipFill>
        <p:spPr>
          <a:xfrm>
            <a:off x="8322050" y="4405025"/>
            <a:ext cx="821951" cy="738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Google Shape;211;p4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-5400000">
            <a:off x="6549201" y="1945526"/>
            <a:ext cx="4428948" cy="483450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Google Shape;212;p43"/>
          <p:cNvSpPr txBox="1">
            <a:spLocks noGrp="1"/>
          </p:cNvSpPr>
          <p:nvPr>
            <p:ph type="title"/>
          </p:nvPr>
        </p:nvSpPr>
        <p:spPr>
          <a:xfrm>
            <a:off x="623400" y="3285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Font typeface="Trebuchet MS"/>
              <a:buNone/>
              <a:defRPr sz="3000" b="1"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Trebuchet MS"/>
              <a:buNone/>
              <a:defRPr sz="3000" b="1"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Trebuchet MS"/>
              <a:buNone/>
              <a:defRPr sz="3000" b="1"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Trebuchet MS"/>
              <a:buNone/>
              <a:defRPr sz="3000" b="1"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Trebuchet MS"/>
              <a:buNone/>
              <a:defRPr sz="3000" b="1"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Trebuchet MS"/>
              <a:buNone/>
              <a:defRPr sz="3000" b="1"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Trebuchet MS"/>
              <a:buNone/>
              <a:defRPr sz="3000" b="1"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Trebuchet MS"/>
              <a:buNone/>
              <a:defRPr sz="3000" b="1"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Trebuchet MS"/>
              <a:buNone/>
              <a:defRPr sz="3000" b="1"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3" name="Google Shape;213;p43"/>
          <p:cNvSpPr txBox="1">
            <a:spLocks noGrp="1"/>
          </p:cNvSpPr>
          <p:nvPr>
            <p:ph type="body" idx="1"/>
          </p:nvPr>
        </p:nvSpPr>
        <p:spPr>
          <a:xfrm>
            <a:off x="623400" y="1023925"/>
            <a:ext cx="3999900" cy="36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lvl="2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lvl="3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lvl="4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lvl="5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lvl="6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lvl="7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lvl="8" indent="-34290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4" name="Google Shape;214;p43"/>
          <p:cNvSpPr txBox="1">
            <a:spLocks noGrp="1"/>
          </p:cNvSpPr>
          <p:nvPr>
            <p:ph type="body" idx="2"/>
          </p:nvPr>
        </p:nvSpPr>
        <p:spPr>
          <a:xfrm>
            <a:off x="4623300" y="102392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lvl="2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lvl="3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lvl="4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lvl="5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lvl="6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lvl="7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lvl="8" indent="-34290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pic>
        <p:nvPicPr>
          <p:cNvPr id="215" name="Google Shape;215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8874" y="-341700"/>
            <a:ext cx="421075" cy="58268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43"/>
          <p:cNvPicPr preferRelativeResize="0"/>
          <p:nvPr/>
        </p:nvPicPr>
        <p:blipFill rotWithShape="1">
          <a:blip r:embed="rId4">
            <a:alphaModFix/>
          </a:blip>
          <a:srcRect l="504" r="504"/>
          <a:stretch/>
        </p:blipFill>
        <p:spPr>
          <a:xfrm>
            <a:off x="8322050" y="4405025"/>
            <a:ext cx="821951" cy="738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44"/>
          <p:cNvSpPr txBox="1">
            <a:spLocks noGrp="1"/>
          </p:cNvSpPr>
          <p:nvPr>
            <p:ph type="title"/>
          </p:nvPr>
        </p:nvSpPr>
        <p:spPr>
          <a:xfrm>
            <a:off x="2233800" y="1916125"/>
            <a:ext cx="4676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Trebuchet MS"/>
              <a:buNone/>
              <a:defRPr sz="3600" b="1"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pic>
        <p:nvPicPr>
          <p:cNvPr id="219" name="Google Shape;219;p44"/>
          <p:cNvPicPr preferRelativeResize="0"/>
          <p:nvPr/>
        </p:nvPicPr>
        <p:blipFill rotWithShape="1">
          <a:blip r:embed="rId2">
            <a:alphaModFix/>
          </a:blip>
          <a:srcRect l="504" r="504"/>
          <a:stretch/>
        </p:blipFill>
        <p:spPr>
          <a:xfrm>
            <a:off x="8183026" y="4280125"/>
            <a:ext cx="960971" cy="86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9144003" cy="19154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45"/>
          <p:cNvSpPr txBox="1">
            <a:spLocks noGrp="1"/>
          </p:cNvSpPr>
          <p:nvPr>
            <p:ph type="title"/>
          </p:nvPr>
        </p:nvSpPr>
        <p:spPr>
          <a:xfrm>
            <a:off x="745725" y="549125"/>
            <a:ext cx="3369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Font typeface="Trebuchet MS"/>
              <a:buNone/>
              <a:defRPr sz="3000" b="1"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23" name="Google Shape;223;p45"/>
          <p:cNvSpPr txBox="1">
            <a:spLocks noGrp="1"/>
          </p:cNvSpPr>
          <p:nvPr>
            <p:ph type="body" idx="1"/>
          </p:nvPr>
        </p:nvSpPr>
        <p:spPr>
          <a:xfrm>
            <a:off x="745725" y="1400525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lvl="2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lvl="3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lvl="4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lvl="5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lvl="6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lvl="7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lvl="8" indent="-34290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pic>
        <p:nvPicPr>
          <p:cNvPr id="224" name="Google Shape;224;p4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-5400000">
            <a:off x="6121425" y="1557350"/>
            <a:ext cx="4492175" cy="155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45"/>
          <p:cNvPicPr preferRelativeResize="0"/>
          <p:nvPr/>
        </p:nvPicPr>
        <p:blipFill rotWithShape="1">
          <a:blip r:embed="rId3">
            <a:alphaModFix/>
          </a:blip>
          <a:srcRect l="504" r="504"/>
          <a:stretch/>
        </p:blipFill>
        <p:spPr>
          <a:xfrm>
            <a:off x="8322050" y="4405025"/>
            <a:ext cx="821951" cy="738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38874" y="-341700"/>
            <a:ext cx="421075" cy="58268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46"/>
          <p:cNvSpPr txBox="1">
            <a:spLocks noGrp="1"/>
          </p:cNvSpPr>
          <p:nvPr>
            <p:ph type="title"/>
          </p:nvPr>
        </p:nvSpPr>
        <p:spPr>
          <a:xfrm>
            <a:off x="1388100" y="15810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Font typeface="Trebuchet MS"/>
              <a:buNone/>
              <a:defRPr sz="4800" b="1"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pic>
        <p:nvPicPr>
          <p:cNvPr id="229" name="Google Shape;229;p46"/>
          <p:cNvPicPr preferRelativeResize="0"/>
          <p:nvPr/>
        </p:nvPicPr>
        <p:blipFill rotWithShape="1">
          <a:blip r:embed="rId2">
            <a:alphaModFix/>
          </a:blip>
          <a:srcRect l="504" r="504"/>
          <a:stretch/>
        </p:blipFill>
        <p:spPr>
          <a:xfrm>
            <a:off x="8322050" y="4405025"/>
            <a:ext cx="821951" cy="738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5530"/>
            <a:ext cx="9144003" cy="12055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47"/>
          <p:cNvSpPr txBox="1">
            <a:spLocks noGrp="1"/>
          </p:cNvSpPr>
          <p:nvPr>
            <p:ph type="title"/>
          </p:nvPr>
        </p:nvSpPr>
        <p:spPr>
          <a:xfrm>
            <a:off x="3822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Font typeface="Trebuchet MS"/>
              <a:buNone/>
              <a:defRPr sz="4200" b="1"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34" name="Google Shape;234;p47"/>
          <p:cNvSpPr txBox="1">
            <a:spLocks noGrp="1"/>
          </p:cNvSpPr>
          <p:nvPr>
            <p:ph type="subTitle" idx="1"/>
          </p:nvPr>
        </p:nvSpPr>
        <p:spPr>
          <a:xfrm>
            <a:off x="3822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Trebuchet MS"/>
              <a:buNone/>
              <a:defRPr sz="21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35" name="Google Shape;235;p47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lvl="2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lvl="3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lvl="4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lvl="5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lvl="6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lvl="7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lvl="8" indent="-34290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36" name="Google Shape;236;p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37" name="Google Shape;237;p4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26200" y="3580825"/>
            <a:ext cx="3757225" cy="129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8874" y="-341700"/>
            <a:ext cx="421075" cy="58268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47"/>
          <p:cNvPicPr preferRelativeResize="0"/>
          <p:nvPr/>
        </p:nvPicPr>
        <p:blipFill rotWithShape="1">
          <a:blip r:embed="rId4">
            <a:alphaModFix/>
          </a:blip>
          <a:srcRect l="504" r="504"/>
          <a:stretch/>
        </p:blipFill>
        <p:spPr>
          <a:xfrm>
            <a:off x="8322050" y="4405025"/>
            <a:ext cx="821951" cy="738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48"/>
          <p:cNvSpPr txBox="1">
            <a:spLocks noGrp="1"/>
          </p:cNvSpPr>
          <p:nvPr>
            <p:ph type="body" idx="1"/>
          </p:nvPr>
        </p:nvSpPr>
        <p:spPr>
          <a:xfrm>
            <a:off x="318175" y="3851738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None/>
              <a:defRPr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endParaRPr/>
          </a:p>
        </p:txBody>
      </p:sp>
      <p:sp>
        <p:nvSpPr>
          <p:cNvPr id="242" name="Google Shape;242;p4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43" name="Google Shape;243;p4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116350" y="4523525"/>
            <a:ext cx="9376701" cy="67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p48"/>
          <p:cNvPicPr preferRelativeResize="0"/>
          <p:nvPr/>
        </p:nvPicPr>
        <p:blipFill rotWithShape="1">
          <a:blip r:embed="rId3">
            <a:alphaModFix/>
          </a:blip>
          <a:srcRect l="504" r="504"/>
          <a:stretch/>
        </p:blipFill>
        <p:spPr>
          <a:xfrm>
            <a:off x="8335825" y="3785062"/>
            <a:ext cx="821951" cy="738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49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Font typeface="Trebuchet MS"/>
              <a:buNone/>
              <a:defRPr sz="12000" b="1"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47" name="Google Shape;247;p49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342900" algn="ctr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lvl="2" indent="-342900" algn="ctr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lvl="3" indent="-342900" algn="ctr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lvl="4" indent="-342900" algn="ctr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lvl="5" indent="-342900" algn="ctr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lvl="6" indent="-342900" algn="ctr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●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lvl="7" indent="-342900" algn="ctr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Char char="○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lvl="8" indent="-342900" algn="ctr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800"/>
              <a:buFont typeface="Trebuchet MS"/>
              <a:buChar char="■"/>
              <a:defRPr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48" name="Google Shape;248;p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49" name="Google Shape;249;p49"/>
          <p:cNvPicPr preferRelativeResize="0"/>
          <p:nvPr/>
        </p:nvPicPr>
        <p:blipFill rotWithShape="1">
          <a:blip r:embed="rId2">
            <a:alphaModFix/>
          </a:blip>
          <a:srcRect l="504" r="504"/>
          <a:stretch/>
        </p:blipFill>
        <p:spPr>
          <a:xfrm>
            <a:off x="8322050" y="4405025"/>
            <a:ext cx="821951" cy="738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8874" y="-341700"/>
            <a:ext cx="421075" cy="58268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50"/>
          <p:cNvSpPr/>
          <p:nvPr/>
        </p:nvSpPr>
        <p:spPr>
          <a:xfrm>
            <a:off x="0" y="-125"/>
            <a:ext cx="9144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5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54" name="Google Shape;254;p5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1266150"/>
            <a:ext cx="8839204" cy="2611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p50"/>
          <p:cNvPicPr preferRelativeResize="0"/>
          <p:nvPr/>
        </p:nvPicPr>
        <p:blipFill rotWithShape="1">
          <a:blip r:embed="rId3">
            <a:alphaModFix/>
          </a:blip>
          <a:srcRect l="504" r="504"/>
          <a:stretch/>
        </p:blipFill>
        <p:spPr>
          <a:xfrm>
            <a:off x="8335825" y="4404912"/>
            <a:ext cx="821951" cy="738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_1">
    <p:bg>
      <p:bgPr>
        <a:noFill/>
        <a:effectLst/>
      </p:bgPr>
    </p:bg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51"/>
          <p:cNvSpPr/>
          <p:nvPr/>
        </p:nvSpPr>
        <p:spPr>
          <a:xfrm>
            <a:off x="0" y="-125"/>
            <a:ext cx="9144000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5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59" name="Google Shape;259;p51"/>
          <p:cNvPicPr preferRelativeResize="0"/>
          <p:nvPr/>
        </p:nvPicPr>
        <p:blipFill rotWithShape="1">
          <a:blip r:embed="rId2">
            <a:alphaModFix/>
          </a:blip>
          <a:srcRect l="504" r="504"/>
          <a:stretch/>
        </p:blipFill>
        <p:spPr>
          <a:xfrm>
            <a:off x="8335825" y="4404912"/>
            <a:ext cx="821951" cy="738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3100"/>
            <a:ext cx="9094225" cy="2548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22" name="Google Shape;122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3" name="Google Shape;123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93" name="Google Shape;193;p3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94" name="Google Shape;194;p3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52"/>
          <p:cNvSpPr txBox="1">
            <a:spLocks noGrp="1"/>
          </p:cNvSpPr>
          <p:nvPr>
            <p:ph type="subTitle" idx="1"/>
          </p:nvPr>
        </p:nvSpPr>
        <p:spPr>
          <a:xfrm>
            <a:off x="4420450" y="1511825"/>
            <a:ext cx="4896900" cy="230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/>
              <a:t>Kaleidoscope Youth Center</a:t>
            </a:r>
            <a:endParaRPr sz="21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Columbus, OH</a:t>
            </a:r>
            <a:endParaRPr sz="1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/>
              <a:t>Amanda Erickson (she/her/hers)</a:t>
            </a:r>
            <a:endParaRPr sz="19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Education &amp; Training Manager</a:t>
            </a:r>
            <a:endParaRPr i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amanda@kycohio.org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61"/>
          <p:cNvSpPr txBox="1">
            <a:spLocks noGrp="1"/>
          </p:cNvSpPr>
          <p:nvPr>
            <p:ph type="subTitle" idx="1"/>
          </p:nvPr>
        </p:nvSpPr>
        <p:spPr>
          <a:xfrm>
            <a:off x="4420450" y="1511825"/>
            <a:ext cx="4896900" cy="230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/>
              <a:t>Kaleidoscope Youth Center</a:t>
            </a:r>
            <a:endParaRPr sz="21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Columbus, OH</a:t>
            </a:r>
            <a:endParaRPr sz="1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/>
              <a:t>Amanda Erickson (she/her/hers)</a:t>
            </a:r>
            <a:endParaRPr sz="19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Education &amp; Training Manager</a:t>
            </a:r>
            <a:endParaRPr i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amanda@kycohio.org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53"/>
          <p:cNvSpPr txBox="1">
            <a:spLocks noGrp="1"/>
          </p:cNvSpPr>
          <p:nvPr>
            <p:ph type="body" idx="1"/>
          </p:nvPr>
        </p:nvSpPr>
        <p:spPr>
          <a:xfrm>
            <a:off x="623400" y="262925"/>
            <a:ext cx="8118900" cy="488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Kaleidoscope Youth Center is the largest and longest serving organization in Ohio solely dedicated to serving and supporting LGBTQIA+ youth.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Our mission is to work in </a:t>
            </a:r>
            <a:r>
              <a:rPr lang="en" b="1" i="1"/>
              <a:t>partnership</a:t>
            </a:r>
            <a:r>
              <a:rPr lang="en"/>
              <a:t> with youth to provide safe and inclusive spaces in our drop-in Center, in schools, and in our community.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 b="1"/>
              <a:t>Drop-in Center Programming</a:t>
            </a:r>
            <a:r>
              <a:rPr lang="en" sz="1600"/>
              <a:t> (currently virtual, ages 12-20) includes social connection, current-events discussion, and affinity groups for trans &amp; non-binary youth and QPOC (Queer People of Color).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Our </a:t>
            </a:r>
            <a:r>
              <a:rPr lang="en" sz="1600" b="1"/>
              <a:t>Education &amp; Training Program</a:t>
            </a:r>
            <a:r>
              <a:rPr lang="en" sz="1600"/>
              <a:t> (currently virtual) provides professional development to schools, youth-serving organizations and others, as well as advocacy for LGBTQ+ youth within the school system. 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600"/>
              <a:t>The</a:t>
            </a:r>
            <a:r>
              <a:rPr lang="en" sz="1600" b="1"/>
              <a:t> KYC Connections Program</a:t>
            </a:r>
            <a:r>
              <a:rPr lang="en" sz="1600"/>
              <a:t> (ages 16-24) provides case management and housing support to LGBTQ+ young people experiencing housing insecurity.</a:t>
            </a:r>
            <a:endParaRPr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54"/>
          <p:cNvSpPr txBox="1">
            <a:spLocks noGrp="1"/>
          </p:cNvSpPr>
          <p:nvPr>
            <p:ph type="title"/>
          </p:nvPr>
        </p:nvSpPr>
        <p:spPr>
          <a:xfrm>
            <a:off x="623400" y="3374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Implications of COVID-19 on LGBTQ+ Youth</a:t>
            </a:r>
            <a:endParaRPr/>
          </a:p>
        </p:txBody>
      </p:sp>
      <p:pic>
        <p:nvPicPr>
          <p:cNvPr id="277" name="Google Shape;277;p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3400" y="1061025"/>
            <a:ext cx="7362759" cy="376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55"/>
          <p:cNvSpPr txBox="1">
            <a:spLocks noGrp="1"/>
          </p:cNvSpPr>
          <p:nvPr>
            <p:ph type="title"/>
          </p:nvPr>
        </p:nvSpPr>
        <p:spPr>
          <a:xfrm>
            <a:off x="623400" y="3374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Understanding Barriers</a:t>
            </a:r>
            <a:endParaRPr/>
          </a:p>
        </p:txBody>
      </p:sp>
      <p:sp>
        <p:nvSpPr>
          <p:cNvPr id="283" name="Google Shape;283;p55"/>
          <p:cNvSpPr txBox="1">
            <a:spLocks noGrp="1"/>
          </p:cNvSpPr>
          <p:nvPr>
            <p:ph type="body" idx="1"/>
          </p:nvPr>
        </p:nvSpPr>
        <p:spPr>
          <a:xfrm>
            <a:off x="623400" y="839450"/>
            <a:ext cx="8274600" cy="363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5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The historical and cultural context of sexual rights is one of persistent </a:t>
            </a:r>
            <a:r>
              <a:rPr lang="en" sz="1600" b="1"/>
              <a:t>inequality</a:t>
            </a:r>
            <a:r>
              <a:rPr lang="en" sz="1600"/>
              <a:t>, especially for </a:t>
            </a:r>
            <a:r>
              <a:rPr lang="en" sz="1600" b="1"/>
              <a:t>queer communities and communities of color.</a:t>
            </a:r>
            <a:endParaRPr sz="1600" b="1"/>
          </a:p>
          <a:p>
            <a:pPr marL="457200" lvl="0" indent="-330200" algn="l" rtl="0">
              <a:spcBef>
                <a:spcPts val="5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The history of </a:t>
            </a:r>
            <a:r>
              <a:rPr lang="en" sz="1600" b="1"/>
              <a:t>mental health treatment</a:t>
            </a:r>
            <a:r>
              <a:rPr lang="en" sz="1600"/>
              <a:t> of LGBTQ+ populations is uneasy.</a:t>
            </a:r>
            <a:endParaRPr sz="1600"/>
          </a:p>
          <a:p>
            <a:pPr marL="457200" lvl="0" indent="-330200" algn="l" rtl="0">
              <a:spcBef>
                <a:spcPts val="5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Prejudice and discrimination have strong negative impacts on the health </a:t>
            </a:r>
            <a:br>
              <a:rPr lang="en" sz="1600"/>
            </a:br>
            <a:r>
              <a:rPr lang="en" sz="1600"/>
              <a:t>of young people in general, and our culture reflects ambivalent feelings on </a:t>
            </a:r>
            <a:r>
              <a:rPr lang="en" sz="1600" b="1"/>
              <a:t>rights of minors</a:t>
            </a:r>
            <a:r>
              <a:rPr lang="en" sz="1600"/>
              <a:t>.</a:t>
            </a:r>
            <a:endParaRPr sz="1600"/>
          </a:p>
          <a:p>
            <a:pPr marL="457200" lvl="0" indent="-330200" algn="l" rtl="0">
              <a:spcBef>
                <a:spcPts val="5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LGB youth are almost five times as likely to have attempted suicide than their heterosexual peers. 54% of trans and non-binary youth reported seriously considering suicide in the past year, and 29% made a suicide attempt*.</a:t>
            </a:r>
            <a:endParaRPr sz="1600"/>
          </a:p>
          <a:p>
            <a:pPr marL="457200" lvl="0" indent="-330200" algn="l" rtl="0">
              <a:spcBef>
                <a:spcPts val="5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Intersectional research on LGBTQ+ youth has been limited, and we must operate under the assumption that</a:t>
            </a:r>
            <a:r>
              <a:rPr lang="en" sz="1600" b="1"/>
              <a:t> multiple intersecting oppressed identities often </a:t>
            </a:r>
            <a:br>
              <a:rPr lang="en" sz="1600" b="1"/>
            </a:br>
            <a:r>
              <a:rPr lang="en" sz="1600" b="1"/>
              <a:t>yield a more negative outcome</a:t>
            </a:r>
            <a:r>
              <a:rPr lang="en" sz="1600"/>
              <a:t>.</a:t>
            </a:r>
            <a:endParaRPr sz="1600"/>
          </a:p>
        </p:txBody>
      </p:sp>
      <p:sp>
        <p:nvSpPr>
          <p:cNvPr id="284" name="Google Shape;284;p55"/>
          <p:cNvSpPr txBox="1"/>
          <p:nvPr/>
        </p:nvSpPr>
        <p:spPr>
          <a:xfrm>
            <a:off x="583300" y="4819250"/>
            <a:ext cx="7690200" cy="47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Trebuchet MS"/>
                <a:ea typeface="Trebuchet MS"/>
                <a:cs typeface="Trebuchet MS"/>
                <a:sym typeface="Trebuchet MS"/>
              </a:rPr>
              <a:t>The Trevor Project National Survey Results 2019. New York, New York: The Trevor Project. </a:t>
            </a:r>
            <a:endParaRPr sz="9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56"/>
          <p:cNvSpPr txBox="1">
            <a:spLocks noGrp="1"/>
          </p:cNvSpPr>
          <p:nvPr>
            <p:ph type="title"/>
          </p:nvPr>
        </p:nvSpPr>
        <p:spPr>
          <a:xfrm>
            <a:off x="623400" y="3374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Decrease in Positive Social Interactions</a:t>
            </a:r>
            <a:endParaRPr/>
          </a:p>
        </p:txBody>
      </p:sp>
      <p:sp>
        <p:nvSpPr>
          <p:cNvPr id="290" name="Google Shape;290;p56"/>
          <p:cNvSpPr txBox="1">
            <a:spLocks noGrp="1"/>
          </p:cNvSpPr>
          <p:nvPr>
            <p:ph type="body" idx="1"/>
          </p:nvPr>
        </p:nvSpPr>
        <p:spPr>
          <a:xfrm>
            <a:off x="623400" y="910150"/>
            <a:ext cx="8202300" cy="399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As a consequence of stay at home recommendations, </a:t>
            </a:r>
            <a:r>
              <a:rPr lang="en" sz="1600" b="1"/>
              <a:t>LGBTQ youth are potentially losing the social connections that protect them from suicidality</a:t>
            </a:r>
            <a:r>
              <a:rPr lang="en" sz="1600"/>
              <a:t>. 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Existing research has shown that people who are not connected to others are more likely to report depression and anxiety.</a:t>
            </a:r>
            <a:br>
              <a:rPr lang="en" sz="1600"/>
            </a:b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Social connections lost include extracurricular activities as a result of schools closing.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The presence of a GSA (Gender &amp; Sexuality Alliance) in a school significantly reduces the risk for depression and increases well-being among LGBTQ+ youth.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The same is true for the presence a race/ethnic club resulting in stronger school belonging in students of color.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600"/>
          </a:p>
        </p:txBody>
      </p:sp>
      <p:sp>
        <p:nvSpPr>
          <p:cNvPr id="291" name="Google Shape;291;p56"/>
          <p:cNvSpPr txBox="1"/>
          <p:nvPr/>
        </p:nvSpPr>
        <p:spPr>
          <a:xfrm>
            <a:off x="583300" y="4666850"/>
            <a:ext cx="7690200" cy="47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Trebuchet MS"/>
                <a:ea typeface="Trebuchet MS"/>
                <a:cs typeface="Trebuchet MS"/>
                <a:sym typeface="Trebuchet MS"/>
              </a:rPr>
              <a:t>Green, A.E., Price-Feeney, M. &amp; Dorison, S.H. (2020). Implications of COVID-19 for LGBTQ Youth Mental Health and Suicide Prevention. New York, New York: The Trevor Project.</a:t>
            </a:r>
            <a:endParaRPr sz="9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57"/>
          <p:cNvSpPr txBox="1">
            <a:spLocks noGrp="1"/>
          </p:cNvSpPr>
          <p:nvPr>
            <p:ph type="title"/>
          </p:nvPr>
        </p:nvSpPr>
        <p:spPr>
          <a:xfrm>
            <a:off x="623400" y="3374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Increase in Negative Social Interactions</a:t>
            </a:r>
            <a:endParaRPr/>
          </a:p>
        </p:txBody>
      </p:sp>
      <p:sp>
        <p:nvSpPr>
          <p:cNvPr id="297" name="Google Shape;297;p57"/>
          <p:cNvSpPr txBox="1">
            <a:spLocks noGrp="1"/>
          </p:cNvSpPr>
          <p:nvPr>
            <p:ph type="body" idx="1"/>
          </p:nvPr>
        </p:nvSpPr>
        <p:spPr>
          <a:xfrm>
            <a:off x="623400" y="1061025"/>
            <a:ext cx="8061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During the current pandemic, some LGBTQ+ youth are being </a:t>
            </a:r>
            <a:r>
              <a:rPr lang="en" sz="1600" b="1"/>
              <a:t>confined to an environment that may be unsupportive or abusive</a:t>
            </a:r>
            <a:r>
              <a:rPr lang="en" sz="1600"/>
              <a:t>.</a:t>
            </a:r>
            <a:br>
              <a:rPr lang="en" sz="1600"/>
            </a:b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In general, only one third of LGBTQ+ youth report having families who are accepting of their gender and/or sexuality.</a:t>
            </a:r>
            <a:endParaRPr sz="1600"/>
          </a:p>
          <a:p>
            <a:pPr marL="1371600" lvl="2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/>
              <a:t>One third experience parental rejection.</a:t>
            </a:r>
            <a:endParaRPr sz="1600"/>
          </a:p>
          <a:p>
            <a:pPr marL="1371600" lvl="2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/>
              <a:t>One third wait until adulthood to come out.</a:t>
            </a:r>
            <a:br>
              <a:rPr lang="en" sz="1600"/>
            </a:b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LGB youth who report high levels of parental rejection are </a:t>
            </a:r>
            <a:r>
              <a:rPr lang="en" sz="1600" b="1"/>
              <a:t>eight times more likely to report attempting suicide</a:t>
            </a:r>
            <a:r>
              <a:rPr lang="en" sz="1600"/>
              <a:t> and six times more likely to report high levels of depression than their peers who experience parental acceptance.</a:t>
            </a:r>
            <a:endParaRPr sz="1600"/>
          </a:p>
        </p:txBody>
      </p:sp>
      <p:sp>
        <p:nvSpPr>
          <p:cNvPr id="298" name="Google Shape;298;p57"/>
          <p:cNvSpPr txBox="1"/>
          <p:nvPr/>
        </p:nvSpPr>
        <p:spPr>
          <a:xfrm>
            <a:off x="583300" y="4666850"/>
            <a:ext cx="7690200" cy="47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Trebuchet MS"/>
                <a:ea typeface="Trebuchet MS"/>
                <a:cs typeface="Trebuchet MS"/>
                <a:sym typeface="Trebuchet MS"/>
              </a:rPr>
              <a:t>Green, A.E., Price-Feeney, M. &amp; Dorison, S.H. (2020). Implications of COVID-19 for LGBTQ Youth Mental Health and Suicide Prevention. New York, New York: The Trevor Project.</a:t>
            </a:r>
            <a:endParaRPr sz="9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58"/>
          <p:cNvSpPr txBox="1">
            <a:spLocks noGrp="1"/>
          </p:cNvSpPr>
          <p:nvPr>
            <p:ph type="title"/>
          </p:nvPr>
        </p:nvSpPr>
        <p:spPr>
          <a:xfrm>
            <a:off x="623400" y="3374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Resiliency Building Factors</a:t>
            </a:r>
            <a:endParaRPr/>
          </a:p>
        </p:txBody>
      </p:sp>
      <p:sp>
        <p:nvSpPr>
          <p:cNvPr id="304" name="Google Shape;304;p58"/>
          <p:cNvSpPr txBox="1">
            <a:spLocks noGrp="1"/>
          </p:cNvSpPr>
          <p:nvPr>
            <p:ph type="body" idx="1"/>
          </p:nvPr>
        </p:nvSpPr>
        <p:spPr>
          <a:xfrm>
            <a:off x="623400" y="1061025"/>
            <a:ext cx="7698600" cy="360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LGBTQ+ young people whose parents and caregivers support them show:</a:t>
            </a:r>
            <a:endParaRPr sz="1600"/>
          </a:p>
          <a:p>
            <a:pPr marL="457200" lvl="0" indent="-330200" algn="l" rtl="0">
              <a:spcBef>
                <a:spcPts val="10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Greater well-being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Better general health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Significantly decreased risk for: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Suicide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Depression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Substance abuse</a:t>
            </a:r>
            <a:endParaRPr sz="16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600"/>
              <a:t>than LGBTQ+ young people whose parents and caregivers reject them.</a:t>
            </a:r>
            <a:endParaRPr sz="1600"/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1600"/>
              <a:t>Research has shown a 29% decrease in suicidal ideation and a 56% decrease in suicidal behavior for </a:t>
            </a:r>
            <a:r>
              <a:rPr lang="en" sz="1600" b="1"/>
              <a:t>each context in which a youth’s chosen name is consistently used</a:t>
            </a:r>
            <a:r>
              <a:rPr lang="en" sz="1600"/>
              <a:t>, for example at home or at school. </a:t>
            </a:r>
            <a:r>
              <a:rPr lang="en" sz="900"/>
              <a:t>(The Trevor Project)</a:t>
            </a:r>
            <a:endParaRPr sz="900"/>
          </a:p>
        </p:txBody>
      </p:sp>
      <p:sp>
        <p:nvSpPr>
          <p:cNvPr id="305" name="Google Shape;305;p58"/>
          <p:cNvSpPr txBox="1"/>
          <p:nvPr/>
        </p:nvSpPr>
        <p:spPr>
          <a:xfrm>
            <a:off x="583300" y="4666850"/>
            <a:ext cx="7690200" cy="47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Trebuchet MS"/>
                <a:ea typeface="Trebuchet MS"/>
                <a:cs typeface="Trebuchet MS"/>
                <a:sym typeface="Trebuchet MS"/>
              </a:rPr>
              <a:t>Ryan, C. et al. Family Rejection as a Predictor of Negative Health Outcomes in White and Latino Lesbian, Gay, and Bisexual Young Adults. Pediatrics, January 2009. </a:t>
            </a:r>
            <a:endParaRPr sz="9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59"/>
          <p:cNvSpPr txBox="1">
            <a:spLocks noGrp="1"/>
          </p:cNvSpPr>
          <p:nvPr>
            <p:ph type="title"/>
          </p:nvPr>
        </p:nvSpPr>
        <p:spPr>
          <a:xfrm>
            <a:off x="623400" y="3374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Additional Negative Implications</a:t>
            </a:r>
            <a:endParaRPr/>
          </a:p>
        </p:txBody>
      </p:sp>
      <p:sp>
        <p:nvSpPr>
          <p:cNvPr id="311" name="Google Shape;311;p59"/>
          <p:cNvSpPr txBox="1">
            <a:spLocks noGrp="1"/>
          </p:cNvSpPr>
          <p:nvPr>
            <p:ph type="body" idx="1"/>
          </p:nvPr>
        </p:nvSpPr>
        <p:spPr>
          <a:xfrm>
            <a:off x="623400" y="1061025"/>
            <a:ext cx="8366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Healthcare: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Due to high rates of discrimination in the healthcare system, and experiences with non-affirming care, LGBTQ+ people experience anxiety about seeking healthcare, up to and including avoiding seeking medical attention, which has disastrous consequences if they are experiencing symptoms of COVID-19.</a:t>
            </a:r>
            <a:br>
              <a:rPr lang="en" sz="1600"/>
            </a:b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Economic: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Economic strains caused by losing employment in the service sector lead to increases in housing instability. LGBTQ+ youth already account for 40% of homeless youth. </a:t>
            </a:r>
            <a:endParaRPr sz="1600">
              <a:solidFill>
                <a:schemeClr val="dk1"/>
              </a:solidFill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>
                <a:solidFill>
                  <a:schemeClr val="dk1"/>
                </a:solidFill>
              </a:rPr>
              <a:t>LGBTQ youth in general may have less ability to rely on family support, which would otherwise provide a buffer against the impact of housing instability.</a:t>
            </a:r>
            <a:endParaRPr sz="1600"/>
          </a:p>
        </p:txBody>
      </p:sp>
      <p:sp>
        <p:nvSpPr>
          <p:cNvPr id="312" name="Google Shape;312;p59"/>
          <p:cNvSpPr txBox="1"/>
          <p:nvPr/>
        </p:nvSpPr>
        <p:spPr>
          <a:xfrm>
            <a:off x="583300" y="4666850"/>
            <a:ext cx="7690200" cy="47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Trebuchet MS"/>
                <a:ea typeface="Trebuchet MS"/>
                <a:cs typeface="Trebuchet MS"/>
                <a:sym typeface="Trebuchet MS"/>
              </a:rPr>
              <a:t>Green, A.E., Price-Feeney, M. &amp; Dorison, S.H. (2020). Implications of COVID-19 for LGBTQ Youth Mental Health and Suicide Prevention. New York, New York: The Trevor Project.</a:t>
            </a:r>
            <a:endParaRPr sz="9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60"/>
          <p:cNvSpPr txBox="1">
            <a:spLocks noGrp="1"/>
          </p:cNvSpPr>
          <p:nvPr>
            <p:ph type="title"/>
          </p:nvPr>
        </p:nvSpPr>
        <p:spPr>
          <a:xfrm>
            <a:off x="623400" y="3374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Reducing Negative Outcomes</a:t>
            </a:r>
            <a:endParaRPr/>
          </a:p>
        </p:txBody>
      </p:sp>
      <p:sp>
        <p:nvSpPr>
          <p:cNvPr id="318" name="Google Shape;318;p60"/>
          <p:cNvSpPr txBox="1">
            <a:spLocks noGrp="1"/>
          </p:cNvSpPr>
          <p:nvPr>
            <p:ph type="body" idx="1"/>
          </p:nvPr>
        </p:nvSpPr>
        <p:spPr>
          <a:xfrm>
            <a:off x="623400" y="1098900"/>
            <a:ext cx="8520600" cy="366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 dirty="0">
                <a:solidFill>
                  <a:schemeClr val="dk1"/>
                </a:solidFill>
              </a:rPr>
              <a:t>Efforts must be made to ensure that LGBTQ youth know they’re not alone, and are empowered to </a:t>
            </a:r>
            <a:r>
              <a:rPr lang="en" sz="1600" b="1" dirty="0">
                <a:solidFill>
                  <a:schemeClr val="dk1"/>
                </a:solidFill>
              </a:rPr>
              <a:t>seek support and social connections </a:t>
            </a:r>
            <a:r>
              <a:rPr lang="en" sz="1600" dirty="0">
                <a:solidFill>
                  <a:schemeClr val="dk1"/>
                </a:solidFill>
              </a:rPr>
              <a:t>in creative ways that allow for physical distancing, such as through virtual programming.</a:t>
            </a:r>
            <a:br>
              <a:rPr lang="en" sz="1600" dirty="0">
                <a:solidFill>
                  <a:schemeClr val="dk1"/>
                </a:solidFill>
              </a:rPr>
            </a:br>
            <a:endParaRPr sz="1600" dirty="0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 dirty="0">
                <a:solidFill>
                  <a:schemeClr val="dk1"/>
                </a:solidFill>
              </a:rPr>
              <a:t>Communication regarding COVID-19 must be inclusive of all genders by using </a:t>
            </a:r>
            <a:br>
              <a:rPr lang="en" sz="1600" dirty="0">
                <a:solidFill>
                  <a:schemeClr val="dk1"/>
                </a:solidFill>
              </a:rPr>
            </a:br>
            <a:r>
              <a:rPr lang="en" sz="1600" b="1" dirty="0">
                <a:solidFill>
                  <a:schemeClr val="dk1"/>
                </a:solidFill>
              </a:rPr>
              <a:t>gender-neutral language </a:t>
            </a:r>
            <a:r>
              <a:rPr lang="en" sz="1600" dirty="0">
                <a:solidFill>
                  <a:schemeClr val="dk1"/>
                </a:solidFill>
              </a:rPr>
              <a:t>at all times.</a:t>
            </a:r>
            <a:br>
              <a:rPr lang="en" sz="1600" dirty="0">
                <a:solidFill>
                  <a:schemeClr val="dk1"/>
                </a:solidFill>
              </a:rPr>
            </a:br>
            <a:endParaRPr sz="1600" dirty="0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 dirty="0">
                <a:solidFill>
                  <a:schemeClr val="dk1"/>
                </a:solidFill>
              </a:rPr>
              <a:t>Communication regarding COVID-19 must also </a:t>
            </a:r>
            <a:r>
              <a:rPr lang="en" sz="1600" b="1" dirty="0">
                <a:solidFill>
                  <a:schemeClr val="dk1"/>
                </a:solidFill>
              </a:rPr>
              <a:t>include young people</a:t>
            </a:r>
            <a:r>
              <a:rPr lang="en" sz="1600" dirty="0">
                <a:solidFill>
                  <a:schemeClr val="dk1"/>
                </a:solidFill>
              </a:rPr>
              <a:t>, not just their parents.</a:t>
            </a:r>
            <a:endParaRPr sz="1600" dirty="0">
              <a:solidFill>
                <a:schemeClr val="dk1"/>
              </a:solidFill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 dirty="0">
                <a:solidFill>
                  <a:schemeClr val="dk1"/>
                </a:solidFill>
              </a:rPr>
              <a:t>Social media is the main avenue for reaching youth.</a:t>
            </a:r>
            <a:endParaRPr sz="1600" dirty="0">
              <a:solidFill>
                <a:schemeClr val="dk1"/>
              </a:solidFill>
            </a:endParaRPr>
          </a:p>
        </p:txBody>
      </p:sp>
      <p:sp>
        <p:nvSpPr>
          <p:cNvPr id="319" name="Google Shape;319;p60"/>
          <p:cNvSpPr txBox="1"/>
          <p:nvPr/>
        </p:nvSpPr>
        <p:spPr>
          <a:xfrm>
            <a:off x="583300" y="4666850"/>
            <a:ext cx="7690200" cy="47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Trebuchet MS"/>
                <a:ea typeface="Trebuchet MS"/>
                <a:cs typeface="Trebuchet MS"/>
                <a:sym typeface="Trebuchet MS"/>
              </a:rPr>
              <a:t>Green, A.E., Price-Feeney, M. &amp; Dorison, S.H. (2020). Implications of COVID-19 for LGBTQ Youth Mental Health and Suicide Prevention. New York, New York: The Trevor Project.</a:t>
            </a:r>
            <a:endParaRPr sz="9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1050</Words>
  <Application>Microsoft Office PowerPoint</Application>
  <PresentationFormat>On-screen Show (16:9)</PresentationFormat>
  <Paragraphs>63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Trebuchet MS</vt:lpstr>
      <vt:lpstr>Simple Light</vt:lpstr>
      <vt:lpstr>Simple Light</vt:lpstr>
      <vt:lpstr>Simple Light</vt:lpstr>
      <vt:lpstr>Simple Light</vt:lpstr>
      <vt:lpstr>PowerPoint Presentation</vt:lpstr>
      <vt:lpstr>PowerPoint Presentation</vt:lpstr>
      <vt:lpstr>Implications of COVID-19 on LGBTQ+ Youth</vt:lpstr>
      <vt:lpstr>Understanding Barriers</vt:lpstr>
      <vt:lpstr>Decrease in Positive Social Interactions</vt:lpstr>
      <vt:lpstr>Increase in Negative Social Interactions</vt:lpstr>
      <vt:lpstr>Resiliency Building Factors</vt:lpstr>
      <vt:lpstr>Additional Negative Implications</vt:lpstr>
      <vt:lpstr>Reducing Negative Outcomes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Amanda Erickson</cp:lastModifiedBy>
  <cp:revision>1</cp:revision>
  <dcterms:modified xsi:type="dcterms:W3CDTF">2020-06-04T17:34:26Z</dcterms:modified>
</cp:coreProperties>
</file>