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7" r:id="rId2"/>
    <p:sldId id="273" r:id="rId3"/>
    <p:sldId id="265" r:id="rId4"/>
    <p:sldId id="266" r:id="rId5"/>
    <p:sldId id="275" r:id="rId6"/>
    <p:sldId id="269" r:id="rId7"/>
    <p:sldId id="270" r:id="rId8"/>
    <p:sldId id="259" r:id="rId9"/>
    <p:sldId id="271" r:id="rId10"/>
    <p:sldId id="272" r:id="rId11"/>
    <p:sldId id="260" r:id="rId12"/>
    <p:sldId id="268" r:id="rId13"/>
    <p:sldId id="280" r:id="rId14"/>
    <p:sldId id="279" r:id="rId15"/>
    <p:sldId id="278" r:id="rId16"/>
    <p:sldId id="277"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FF66"/>
    <a:srgbClr val="CCFFCC"/>
    <a:srgbClr val="FFFF99"/>
    <a:srgbClr val="FF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80844-457D-4C53-8B9C-3983FA838C40}"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B1F5CE9B-5EC4-4345-9614-BD0B185C3461}">
      <dgm:prSet custT="1"/>
      <dgm:spPr/>
      <dgm:t>
        <a:bodyPr/>
        <a:lstStyle/>
        <a:p>
          <a:pPr rtl="0"/>
          <a:r>
            <a:rPr lang="en-US" sz="3200" dirty="0" smtClean="0">
              <a:latin typeface="Arial" panose="020B0604020202020204" pitchFamily="34" charset="0"/>
              <a:cs typeface="Arial" panose="020B0604020202020204" pitchFamily="34" charset="0"/>
            </a:rPr>
            <a:t>Why </a:t>
          </a:r>
          <a:r>
            <a:rPr lang="en-US" sz="3200" dirty="0" smtClean="0">
              <a:latin typeface="Arial" panose="020B0604020202020204" pitchFamily="34" charset="0"/>
              <a:cs typeface="Arial" panose="020B0604020202020204" pitchFamily="34" charset="0"/>
            </a:rPr>
            <a:t>we </a:t>
          </a:r>
          <a:r>
            <a:rPr lang="en-US" sz="3200" dirty="0" smtClean="0">
              <a:latin typeface="Arial" panose="020B0604020202020204" pitchFamily="34" charset="0"/>
              <a:cs typeface="Arial" panose="020B0604020202020204" pitchFamily="34" charset="0"/>
            </a:rPr>
            <a:t>need to connect and educate</a:t>
          </a:r>
          <a:endParaRPr lang="en-US" sz="3200" dirty="0">
            <a:latin typeface="Arial" panose="020B0604020202020204" pitchFamily="34" charset="0"/>
            <a:cs typeface="Arial" panose="020B0604020202020204" pitchFamily="34" charset="0"/>
          </a:endParaRPr>
        </a:p>
      </dgm:t>
    </dgm:pt>
    <dgm:pt modelId="{DC664688-EE4E-4628-9BE8-0A95C590DB6D}" type="parTrans" cxnId="{FEDF7A15-D987-484A-BB8F-043B2D333131}">
      <dgm:prSet/>
      <dgm:spPr/>
      <dgm:t>
        <a:bodyPr/>
        <a:lstStyle/>
        <a:p>
          <a:endParaRPr lang="en-US" sz="3200">
            <a:latin typeface="Arial" panose="020B0604020202020204" pitchFamily="34" charset="0"/>
            <a:cs typeface="Arial" panose="020B0604020202020204" pitchFamily="34" charset="0"/>
          </a:endParaRPr>
        </a:p>
      </dgm:t>
    </dgm:pt>
    <dgm:pt modelId="{EC345E92-D843-44FD-9858-7B917974B1E0}" type="sibTrans" cxnId="{FEDF7A15-D987-484A-BB8F-043B2D333131}">
      <dgm:prSet/>
      <dgm:spPr/>
      <dgm:t>
        <a:bodyPr/>
        <a:lstStyle/>
        <a:p>
          <a:endParaRPr lang="en-US" sz="3200">
            <a:latin typeface="Arial" panose="020B0604020202020204" pitchFamily="34" charset="0"/>
            <a:cs typeface="Arial" panose="020B0604020202020204" pitchFamily="34" charset="0"/>
          </a:endParaRPr>
        </a:p>
      </dgm:t>
    </dgm:pt>
    <dgm:pt modelId="{FFE2DA00-5825-43DF-938D-4143AB7396F3}">
      <dgm:prSet custT="1"/>
      <dgm:spPr/>
      <dgm:t>
        <a:bodyPr/>
        <a:lstStyle/>
        <a:p>
          <a:pPr rtl="0"/>
          <a:r>
            <a:rPr lang="en-US" sz="3200" dirty="0" smtClean="0">
              <a:latin typeface="Arial" panose="020B0604020202020204" pitchFamily="34" charset="0"/>
              <a:cs typeface="Arial" panose="020B0604020202020204" pitchFamily="34" charset="0"/>
            </a:rPr>
            <a:t>How </a:t>
          </a:r>
          <a:r>
            <a:rPr lang="en-US" sz="3200" dirty="0" smtClean="0">
              <a:latin typeface="Arial" panose="020B0604020202020204" pitchFamily="34" charset="0"/>
              <a:cs typeface="Arial" panose="020B0604020202020204" pitchFamily="34" charset="0"/>
            </a:rPr>
            <a:t>we connect with people</a:t>
          </a:r>
          <a:endParaRPr lang="en-US" sz="3200" dirty="0">
            <a:latin typeface="Arial" panose="020B0604020202020204" pitchFamily="34" charset="0"/>
            <a:cs typeface="Arial" panose="020B0604020202020204" pitchFamily="34" charset="0"/>
          </a:endParaRPr>
        </a:p>
      </dgm:t>
    </dgm:pt>
    <dgm:pt modelId="{515C7D29-0584-463A-8CC8-6079A1CACF5B}" type="parTrans" cxnId="{C018A3CD-6C12-440D-833A-8D1703C09FBA}">
      <dgm:prSet/>
      <dgm:spPr/>
      <dgm:t>
        <a:bodyPr/>
        <a:lstStyle/>
        <a:p>
          <a:endParaRPr lang="en-US" sz="3200">
            <a:latin typeface="Arial" panose="020B0604020202020204" pitchFamily="34" charset="0"/>
            <a:cs typeface="Arial" panose="020B0604020202020204" pitchFamily="34" charset="0"/>
          </a:endParaRPr>
        </a:p>
      </dgm:t>
    </dgm:pt>
    <dgm:pt modelId="{7CFCB858-E221-4F97-A442-903D97CD54AE}" type="sibTrans" cxnId="{C018A3CD-6C12-440D-833A-8D1703C09FBA}">
      <dgm:prSet/>
      <dgm:spPr/>
      <dgm:t>
        <a:bodyPr/>
        <a:lstStyle/>
        <a:p>
          <a:endParaRPr lang="en-US" sz="3200">
            <a:latin typeface="Arial" panose="020B0604020202020204" pitchFamily="34" charset="0"/>
            <a:cs typeface="Arial" panose="020B0604020202020204" pitchFamily="34" charset="0"/>
          </a:endParaRPr>
        </a:p>
      </dgm:t>
    </dgm:pt>
    <dgm:pt modelId="{98415299-3068-466E-8973-633BF14A70FC}">
      <dgm:prSet custT="1"/>
      <dgm:spPr/>
      <dgm:t>
        <a:bodyPr/>
        <a:lstStyle/>
        <a:p>
          <a:pPr rtl="0"/>
          <a:r>
            <a:rPr lang="en-US" sz="3200" smtClean="0">
              <a:latin typeface="Arial" panose="020B0604020202020204" pitchFamily="34" charset="0"/>
              <a:cs typeface="Arial" panose="020B0604020202020204" pitchFamily="34" charset="0"/>
            </a:rPr>
            <a:t>Who makes the connections</a:t>
          </a:r>
          <a:endParaRPr lang="en-US" sz="3200">
            <a:latin typeface="Arial" panose="020B0604020202020204" pitchFamily="34" charset="0"/>
            <a:cs typeface="Arial" panose="020B0604020202020204" pitchFamily="34" charset="0"/>
          </a:endParaRPr>
        </a:p>
      </dgm:t>
    </dgm:pt>
    <dgm:pt modelId="{46D6CA07-6DDC-4ABC-AA93-559EF1B8A51C}" type="parTrans" cxnId="{62B23E11-B0D7-4DF9-8302-57401C0A0930}">
      <dgm:prSet/>
      <dgm:spPr/>
      <dgm:t>
        <a:bodyPr/>
        <a:lstStyle/>
        <a:p>
          <a:endParaRPr lang="en-US" sz="3200">
            <a:latin typeface="Arial" panose="020B0604020202020204" pitchFamily="34" charset="0"/>
            <a:cs typeface="Arial" panose="020B0604020202020204" pitchFamily="34" charset="0"/>
          </a:endParaRPr>
        </a:p>
      </dgm:t>
    </dgm:pt>
    <dgm:pt modelId="{FE674644-56EF-44F9-ADDD-9CA7A82D9752}" type="sibTrans" cxnId="{62B23E11-B0D7-4DF9-8302-57401C0A0930}">
      <dgm:prSet/>
      <dgm:spPr/>
      <dgm:t>
        <a:bodyPr/>
        <a:lstStyle/>
        <a:p>
          <a:endParaRPr lang="en-US" sz="3200">
            <a:latin typeface="Arial" panose="020B0604020202020204" pitchFamily="34" charset="0"/>
            <a:cs typeface="Arial" panose="020B0604020202020204" pitchFamily="34" charset="0"/>
          </a:endParaRPr>
        </a:p>
      </dgm:t>
    </dgm:pt>
    <dgm:pt modelId="{33622C97-4144-4AC3-B9D9-925437E156DE}" type="pres">
      <dgm:prSet presAssocID="{1BA80844-457D-4C53-8B9C-3983FA838C40}" presName="vert0" presStyleCnt="0">
        <dgm:presLayoutVars>
          <dgm:dir/>
          <dgm:animOne val="branch"/>
          <dgm:animLvl val="lvl"/>
        </dgm:presLayoutVars>
      </dgm:prSet>
      <dgm:spPr/>
      <dgm:t>
        <a:bodyPr/>
        <a:lstStyle/>
        <a:p>
          <a:endParaRPr lang="en-US"/>
        </a:p>
      </dgm:t>
    </dgm:pt>
    <dgm:pt modelId="{44E4B692-8DB5-4678-B938-2EE3C971673F}" type="pres">
      <dgm:prSet presAssocID="{B1F5CE9B-5EC4-4345-9614-BD0B185C3461}" presName="thickLine" presStyleLbl="alignNode1" presStyleIdx="0" presStyleCnt="3"/>
      <dgm:spPr/>
    </dgm:pt>
    <dgm:pt modelId="{BEF0DD6C-FFFE-419D-8360-6304E598BB48}" type="pres">
      <dgm:prSet presAssocID="{B1F5CE9B-5EC4-4345-9614-BD0B185C3461}" presName="horz1" presStyleCnt="0"/>
      <dgm:spPr/>
    </dgm:pt>
    <dgm:pt modelId="{78BFDAFE-43A7-44A2-A964-06E9590846BD}" type="pres">
      <dgm:prSet presAssocID="{B1F5CE9B-5EC4-4345-9614-BD0B185C3461}" presName="tx1" presStyleLbl="revTx" presStyleIdx="0" presStyleCnt="3"/>
      <dgm:spPr/>
      <dgm:t>
        <a:bodyPr/>
        <a:lstStyle/>
        <a:p>
          <a:endParaRPr lang="en-US"/>
        </a:p>
      </dgm:t>
    </dgm:pt>
    <dgm:pt modelId="{DBE7CFC4-B2DC-4F09-BA71-FAE7F299B9C1}" type="pres">
      <dgm:prSet presAssocID="{B1F5CE9B-5EC4-4345-9614-BD0B185C3461}" presName="vert1" presStyleCnt="0"/>
      <dgm:spPr/>
    </dgm:pt>
    <dgm:pt modelId="{B4DC54C5-182B-40B6-B7F9-356C4E604242}" type="pres">
      <dgm:prSet presAssocID="{FFE2DA00-5825-43DF-938D-4143AB7396F3}" presName="thickLine" presStyleLbl="alignNode1" presStyleIdx="1" presStyleCnt="3"/>
      <dgm:spPr/>
    </dgm:pt>
    <dgm:pt modelId="{25AB4AF0-B2DF-49BC-890F-F7D0D47BEA4B}" type="pres">
      <dgm:prSet presAssocID="{FFE2DA00-5825-43DF-938D-4143AB7396F3}" presName="horz1" presStyleCnt="0"/>
      <dgm:spPr/>
    </dgm:pt>
    <dgm:pt modelId="{6CA0BD81-A24F-4F12-9265-DF27478DCB8D}" type="pres">
      <dgm:prSet presAssocID="{FFE2DA00-5825-43DF-938D-4143AB7396F3}" presName="tx1" presStyleLbl="revTx" presStyleIdx="1" presStyleCnt="3"/>
      <dgm:spPr/>
      <dgm:t>
        <a:bodyPr/>
        <a:lstStyle/>
        <a:p>
          <a:endParaRPr lang="en-US"/>
        </a:p>
      </dgm:t>
    </dgm:pt>
    <dgm:pt modelId="{E7494D25-3941-446A-BDE4-015DD84F8EEB}" type="pres">
      <dgm:prSet presAssocID="{FFE2DA00-5825-43DF-938D-4143AB7396F3}" presName="vert1" presStyleCnt="0"/>
      <dgm:spPr/>
    </dgm:pt>
    <dgm:pt modelId="{631F27CA-2564-4ADC-8FE7-E88A2D1DA9EC}" type="pres">
      <dgm:prSet presAssocID="{98415299-3068-466E-8973-633BF14A70FC}" presName="thickLine" presStyleLbl="alignNode1" presStyleIdx="2" presStyleCnt="3"/>
      <dgm:spPr/>
    </dgm:pt>
    <dgm:pt modelId="{1D91FC64-4B67-4F27-AFC3-F25D175CF4DB}" type="pres">
      <dgm:prSet presAssocID="{98415299-3068-466E-8973-633BF14A70FC}" presName="horz1" presStyleCnt="0"/>
      <dgm:spPr/>
    </dgm:pt>
    <dgm:pt modelId="{694609C7-0FE4-47BA-9595-2EB721A3A1EB}" type="pres">
      <dgm:prSet presAssocID="{98415299-3068-466E-8973-633BF14A70FC}" presName="tx1" presStyleLbl="revTx" presStyleIdx="2" presStyleCnt="3"/>
      <dgm:spPr/>
      <dgm:t>
        <a:bodyPr/>
        <a:lstStyle/>
        <a:p>
          <a:endParaRPr lang="en-US"/>
        </a:p>
      </dgm:t>
    </dgm:pt>
    <dgm:pt modelId="{52E7182A-C048-47AC-887A-28074CEF74D6}" type="pres">
      <dgm:prSet presAssocID="{98415299-3068-466E-8973-633BF14A70FC}" presName="vert1" presStyleCnt="0"/>
      <dgm:spPr/>
    </dgm:pt>
  </dgm:ptLst>
  <dgm:cxnLst>
    <dgm:cxn modelId="{0AEC6801-ACBC-44FD-9023-40EEA6172BB7}" type="presOf" srcId="{1BA80844-457D-4C53-8B9C-3983FA838C40}" destId="{33622C97-4144-4AC3-B9D9-925437E156DE}" srcOrd="0" destOrd="0" presId="urn:microsoft.com/office/officeart/2008/layout/LinedList"/>
    <dgm:cxn modelId="{FEDF7A15-D987-484A-BB8F-043B2D333131}" srcId="{1BA80844-457D-4C53-8B9C-3983FA838C40}" destId="{B1F5CE9B-5EC4-4345-9614-BD0B185C3461}" srcOrd="0" destOrd="0" parTransId="{DC664688-EE4E-4628-9BE8-0A95C590DB6D}" sibTransId="{EC345E92-D843-44FD-9858-7B917974B1E0}"/>
    <dgm:cxn modelId="{727EF25D-AED4-4E80-8D03-038C4242790F}" type="presOf" srcId="{FFE2DA00-5825-43DF-938D-4143AB7396F3}" destId="{6CA0BD81-A24F-4F12-9265-DF27478DCB8D}" srcOrd="0" destOrd="0" presId="urn:microsoft.com/office/officeart/2008/layout/LinedList"/>
    <dgm:cxn modelId="{2135F42C-DEC8-4340-9342-10DED85E8A40}" type="presOf" srcId="{98415299-3068-466E-8973-633BF14A70FC}" destId="{694609C7-0FE4-47BA-9595-2EB721A3A1EB}" srcOrd="0" destOrd="0" presId="urn:microsoft.com/office/officeart/2008/layout/LinedList"/>
    <dgm:cxn modelId="{EA52D9EC-3AB3-473D-8189-092BD9372695}" type="presOf" srcId="{B1F5CE9B-5EC4-4345-9614-BD0B185C3461}" destId="{78BFDAFE-43A7-44A2-A964-06E9590846BD}" srcOrd="0" destOrd="0" presId="urn:microsoft.com/office/officeart/2008/layout/LinedList"/>
    <dgm:cxn modelId="{C018A3CD-6C12-440D-833A-8D1703C09FBA}" srcId="{1BA80844-457D-4C53-8B9C-3983FA838C40}" destId="{FFE2DA00-5825-43DF-938D-4143AB7396F3}" srcOrd="1" destOrd="0" parTransId="{515C7D29-0584-463A-8CC8-6079A1CACF5B}" sibTransId="{7CFCB858-E221-4F97-A442-903D97CD54AE}"/>
    <dgm:cxn modelId="{62B23E11-B0D7-4DF9-8302-57401C0A0930}" srcId="{1BA80844-457D-4C53-8B9C-3983FA838C40}" destId="{98415299-3068-466E-8973-633BF14A70FC}" srcOrd="2" destOrd="0" parTransId="{46D6CA07-6DDC-4ABC-AA93-559EF1B8A51C}" sibTransId="{FE674644-56EF-44F9-ADDD-9CA7A82D9752}"/>
    <dgm:cxn modelId="{A74ABDC2-2572-404D-A78B-A67140B9CB65}" type="presParOf" srcId="{33622C97-4144-4AC3-B9D9-925437E156DE}" destId="{44E4B692-8DB5-4678-B938-2EE3C971673F}" srcOrd="0" destOrd="0" presId="urn:microsoft.com/office/officeart/2008/layout/LinedList"/>
    <dgm:cxn modelId="{537BFFC3-CE26-432A-9EFF-B921462D11B4}" type="presParOf" srcId="{33622C97-4144-4AC3-B9D9-925437E156DE}" destId="{BEF0DD6C-FFFE-419D-8360-6304E598BB48}" srcOrd="1" destOrd="0" presId="urn:microsoft.com/office/officeart/2008/layout/LinedList"/>
    <dgm:cxn modelId="{58D4A62B-94E5-4C24-8F88-8F9AA80F66FB}" type="presParOf" srcId="{BEF0DD6C-FFFE-419D-8360-6304E598BB48}" destId="{78BFDAFE-43A7-44A2-A964-06E9590846BD}" srcOrd="0" destOrd="0" presId="urn:microsoft.com/office/officeart/2008/layout/LinedList"/>
    <dgm:cxn modelId="{0B901357-1AC9-4AF1-ADB1-0586924EBB86}" type="presParOf" srcId="{BEF0DD6C-FFFE-419D-8360-6304E598BB48}" destId="{DBE7CFC4-B2DC-4F09-BA71-FAE7F299B9C1}" srcOrd="1" destOrd="0" presId="urn:microsoft.com/office/officeart/2008/layout/LinedList"/>
    <dgm:cxn modelId="{A19BCEE7-A766-46D6-945B-DA5773210914}" type="presParOf" srcId="{33622C97-4144-4AC3-B9D9-925437E156DE}" destId="{B4DC54C5-182B-40B6-B7F9-356C4E604242}" srcOrd="2" destOrd="0" presId="urn:microsoft.com/office/officeart/2008/layout/LinedList"/>
    <dgm:cxn modelId="{77A72AD5-7076-4A55-9BFF-680884D362E2}" type="presParOf" srcId="{33622C97-4144-4AC3-B9D9-925437E156DE}" destId="{25AB4AF0-B2DF-49BC-890F-F7D0D47BEA4B}" srcOrd="3" destOrd="0" presId="urn:microsoft.com/office/officeart/2008/layout/LinedList"/>
    <dgm:cxn modelId="{8EF5F7EC-5C50-451B-B006-2D9839611904}" type="presParOf" srcId="{25AB4AF0-B2DF-49BC-890F-F7D0D47BEA4B}" destId="{6CA0BD81-A24F-4F12-9265-DF27478DCB8D}" srcOrd="0" destOrd="0" presId="urn:microsoft.com/office/officeart/2008/layout/LinedList"/>
    <dgm:cxn modelId="{E76F98E6-BECC-4EA4-AD5D-387F649AA5B1}" type="presParOf" srcId="{25AB4AF0-B2DF-49BC-890F-F7D0D47BEA4B}" destId="{E7494D25-3941-446A-BDE4-015DD84F8EEB}" srcOrd="1" destOrd="0" presId="urn:microsoft.com/office/officeart/2008/layout/LinedList"/>
    <dgm:cxn modelId="{56FBE628-233A-48D0-92CE-44B9A418444B}" type="presParOf" srcId="{33622C97-4144-4AC3-B9D9-925437E156DE}" destId="{631F27CA-2564-4ADC-8FE7-E88A2D1DA9EC}" srcOrd="4" destOrd="0" presId="urn:microsoft.com/office/officeart/2008/layout/LinedList"/>
    <dgm:cxn modelId="{D8CADAF9-7E73-4208-9840-170E2F25B374}" type="presParOf" srcId="{33622C97-4144-4AC3-B9D9-925437E156DE}" destId="{1D91FC64-4B67-4F27-AFC3-F25D175CF4DB}" srcOrd="5" destOrd="0" presId="urn:microsoft.com/office/officeart/2008/layout/LinedList"/>
    <dgm:cxn modelId="{1E55789F-5B30-4B35-9A5E-BAF4975AFCC6}" type="presParOf" srcId="{1D91FC64-4B67-4F27-AFC3-F25D175CF4DB}" destId="{694609C7-0FE4-47BA-9595-2EB721A3A1EB}" srcOrd="0" destOrd="0" presId="urn:microsoft.com/office/officeart/2008/layout/LinedList"/>
    <dgm:cxn modelId="{8728834A-3733-443D-BEDD-458D2F92D1C8}" type="presParOf" srcId="{1D91FC64-4B67-4F27-AFC3-F25D175CF4DB}" destId="{52E7182A-C048-47AC-887A-28074CEF74D6}" srcOrd="1" destOrd="0" presId="urn:microsoft.com/office/officeart/2008/layout/LinedList"/>
  </dgm:cxnLst>
  <dgm:bg>
    <a:solidFill>
      <a:schemeClr val="accent3">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67BE09-49A4-4BD9-B8BB-9971BA3E7C3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B43CA2-591C-4773-AC4B-B2D3BD697C76}">
      <dgm:prSet/>
      <dgm:spPr>
        <a:solidFill>
          <a:srgbClr val="CCFFCC"/>
        </a:solidFill>
      </dgm:spPr>
      <dgm:t>
        <a:bodyPr/>
        <a:lstStyle/>
        <a:p>
          <a:pPr algn="ctr" rtl="0"/>
          <a:r>
            <a:rPr lang="en-US" b="1" dirty="0">
              <a:latin typeface="Arial" panose="020B0604020202020204" pitchFamily="34" charset="0"/>
              <a:cs typeface="Arial" panose="020B0604020202020204" pitchFamily="34" charset="0"/>
            </a:rPr>
            <a:t>To reduce disparities in health outcomes by eliminating barriers to health and well-being for </a:t>
          </a:r>
          <a:r>
            <a:rPr lang="en-US" b="1" dirty="0" smtClean="0">
              <a:latin typeface="Arial" panose="020B0604020202020204" pitchFamily="34" charset="0"/>
              <a:cs typeface="Arial" panose="020B0604020202020204" pitchFamily="34" charset="0"/>
            </a:rPr>
            <a:t>those in our community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A9B22306-36F9-44E7-82B2-35B584CE6E5F}" type="parTrans" cxnId="{2DD10061-E15E-4A6E-A888-E216FC08C3BB}">
      <dgm:prSet/>
      <dgm:spPr/>
      <dgm:t>
        <a:bodyPr/>
        <a:lstStyle/>
        <a:p>
          <a:endParaRPr lang="en-US"/>
        </a:p>
      </dgm:t>
    </dgm:pt>
    <dgm:pt modelId="{D1429E22-A80B-4857-BE23-27F6433B59DB}" type="sibTrans" cxnId="{2DD10061-E15E-4A6E-A888-E216FC08C3BB}">
      <dgm:prSet/>
      <dgm:spPr/>
      <dgm:t>
        <a:bodyPr/>
        <a:lstStyle/>
        <a:p>
          <a:endParaRPr lang="en-US"/>
        </a:p>
      </dgm:t>
    </dgm:pt>
    <dgm:pt modelId="{BA571A15-ADF0-45B5-95F3-F8EC2F381AD6}" type="pres">
      <dgm:prSet presAssocID="{6367BE09-49A4-4BD9-B8BB-9971BA3E7C3E}" presName="linear" presStyleCnt="0">
        <dgm:presLayoutVars>
          <dgm:animLvl val="lvl"/>
          <dgm:resizeHandles val="exact"/>
        </dgm:presLayoutVars>
      </dgm:prSet>
      <dgm:spPr/>
      <dgm:t>
        <a:bodyPr/>
        <a:lstStyle/>
        <a:p>
          <a:endParaRPr lang="en-US"/>
        </a:p>
      </dgm:t>
    </dgm:pt>
    <dgm:pt modelId="{0EC11E01-1D9F-4F60-8C66-FF9AC203ACF4}" type="pres">
      <dgm:prSet presAssocID="{42B43CA2-591C-4773-AC4B-B2D3BD697C76}" presName="parentText" presStyleLbl="node1" presStyleIdx="0" presStyleCnt="1" custLinFactNeighborX="3704" custLinFactNeighborY="9797">
        <dgm:presLayoutVars>
          <dgm:chMax val="0"/>
          <dgm:bulletEnabled val="1"/>
        </dgm:presLayoutVars>
      </dgm:prSet>
      <dgm:spPr/>
      <dgm:t>
        <a:bodyPr/>
        <a:lstStyle/>
        <a:p>
          <a:endParaRPr lang="en-US"/>
        </a:p>
      </dgm:t>
    </dgm:pt>
  </dgm:ptLst>
  <dgm:cxnLst>
    <dgm:cxn modelId="{2DD10061-E15E-4A6E-A888-E216FC08C3BB}" srcId="{6367BE09-49A4-4BD9-B8BB-9971BA3E7C3E}" destId="{42B43CA2-591C-4773-AC4B-B2D3BD697C76}" srcOrd="0" destOrd="0" parTransId="{A9B22306-36F9-44E7-82B2-35B584CE6E5F}" sibTransId="{D1429E22-A80B-4857-BE23-27F6433B59DB}"/>
    <dgm:cxn modelId="{A5F7D17D-1EA6-4FBE-BEEC-54097757385B}" type="presOf" srcId="{42B43CA2-591C-4773-AC4B-B2D3BD697C76}" destId="{0EC11E01-1D9F-4F60-8C66-FF9AC203ACF4}" srcOrd="0" destOrd="0" presId="urn:microsoft.com/office/officeart/2005/8/layout/vList2"/>
    <dgm:cxn modelId="{5FC9842C-FED0-48C9-BE7C-8D3E9130AE94}" type="presOf" srcId="{6367BE09-49A4-4BD9-B8BB-9971BA3E7C3E}" destId="{BA571A15-ADF0-45B5-95F3-F8EC2F381AD6}" srcOrd="0" destOrd="0" presId="urn:microsoft.com/office/officeart/2005/8/layout/vList2"/>
    <dgm:cxn modelId="{C9181370-0F79-4A18-B10B-3572C87E4F63}" type="presParOf" srcId="{BA571A15-ADF0-45B5-95F3-F8EC2F381AD6}" destId="{0EC11E01-1D9F-4F60-8C66-FF9AC203ACF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7EA793-3CC2-416B-9BD2-7A597D927D30}" type="doc">
      <dgm:prSet loTypeId="urn:microsoft.com/office/officeart/2008/layout/TitlePictureLineup" loCatId="picture" qsTypeId="urn:microsoft.com/office/officeart/2005/8/quickstyle/simple3" qsCatId="simple" csTypeId="urn:microsoft.com/office/officeart/2005/8/colors/accent0_3" csCatId="mainScheme" phldr="1"/>
      <dgm:spPr/>
      <dgm:t>
        <a:bodyPr/>
        <a:lstStyle/>
        <a:p>
          <a:endParaRPr lang="en-US"/>
        </a:p>
      </dgm:t>
    </dgm:pt>
    <dgm:pt modelId="{686E75E3-536F-44FC-AD1A-83258B8EDC1C}">
      <dgm:prSet/>
      <dgm:spPr/>
      <dgm:t>
        <a:bodyPr/>
        <a:lstStyle/>
        <a:p>
          <a:pPr rtl="0"/>
          <a:r>
            <a:rPr lang="en-US" dirty="0">
              <a:latin typeface="Arial" panose="020B0604020202020204" pitchFamily="34" charset="0"/>
              <a:cs typeface="Arial" panose="020B0604020202020204" pitchFamily="34" charset="0"/>
            </a:rPr>
            <a:t>FIND</a:t>
          </a:r>
        </a:p>
      </dgm:t>
    </dgm:pt>
    <dgm:pt modelId="{6DF6040C-4AF6-4BDD-82CB-E808D9FC2216}" type="parTrans" cxnId="{7E915B45-8AE5-46AE-8C2A-FFFE73C14EBC}">
      <dgm:prSet/>
      <dgm:spPr/>
      <dgm:t>
        <a:bodyPr/>
        <a:lstStyle/>
        <a:p>
          <a:endParaRPr lang="en-US"/>
        </a:p>
      </dgm:t>
    </dgm:pt>
    <dgm:pt modelId="{9AF5B45D-F8BE-4BE3-B051-C89F9F54410E}" type="sibTrans" cxnId="{7E915B45-8AE5-46AE-8C2A-FFFE73C14EBC}">
      <dgm:prSet/>
      <dgm:spPr/>
      <dgm:t>
        <a:bodyPr/>
        <a:lstStyle/>
        <a:p>
          <a:endParaRPr lang="en-US"/>
        </a:p>
      </dgm:t>
    </dgm:pt>
    <dgm:pt modelId="{8BD82937-EB75-456F-B44E-C94E329CD337}">
      <dgm:prSet/>
      <dgm:spPr/>
      <dgm:t>
        <a:bodyPr/>
        <a:lstStyle/>
        <a:p>
          <a:pPr rtl="0"/>
          <a:r>
            <a:rPr lang="en-US" dirty="0" smtClean="0">
              <a:latin typeface="Arial" panose="020B0604020202020204" pitchFamily="34" charset="0"/>
              <a:cs typeface="Arial" panose="020B0604020202020204" pitchFamily="34" charset="0"/>
            </a:rPr>
            <a:t>ENGAGE</a:t>
          </a:r>
          <a:endParaRPr lang="en-US" dirty="0">
            <a:latin typeface="Arial" panose="020B0604020202020204" pitchFamily="34" charset="0"/>
            <a:cs typeface="Arial" panose="020B0604020202020204" pitchFamily="34" charset="0"/>
          </a:endParaRPr>
        </a:p>
      </dgm:t>
    </dgm:pt>
    <dgm:pt modelId="{27A83BCD-A761-4386-9C8D-031B6EBA9E45}" type="parTrans" cxnId="{21EF599F-A008-4A3F-AA41-FE6F29273329}">
      <dgm:prSet/>
      <dgm:spPr/>
      <dgm:t>
        <a:bodyPr/>
        <a:lstStyle/>
        <a:p>
          <a:endParaRPr lang="en-US"/>
        </a:p>
      </dgm:t>
    </dgm:pt>
    <dgm:pt modelId="{0EA6A196-A119-467E-AF94-2EE7882C1717}" type="sibTrans" cxnId="{21EF599F-A008-4A3F-AA41-FE6F29273329}">
      <dgm:prSet/>
      <dgm:spPr/>
      <dgm:t>
        <a:bodyPr/>
        <a:lstStyle/>
        <a:p>
          <a:endParaRPr lang="en-US"/>
        </a:p>
      </dgm:t>
    </dgm:pt>
    <dgm:pt modelId="{3299949D-6F3C-4F21-85B5-3289F764BB84}">
      <dgm:prSet/>
      <dgm:spPr/>
      <dgm:t>
        <a:bodyPr/>
        <a:lstStyle/>
        <a:p>
          <a:pPr rtl="0"/>
          <a:r>
            <a:rPr lang="en-US" dirty="0" smtClean="0">
              <a:latin typeface="Arial" panose="020B0604020202020204" pitchFamily="34" charset="0"/>
              <a:cs typeface="Arial" panose="020B0604020202020204" pitchFamily="34" charset="0"/>
            </a:rPr>
            <a:t>ASSESS</a:t>
          </a:r>
          <a:endParaRPr lang="en-US" dirty="0">
            <a:latin typeface="Arial" panose="020B0604020202020204" pitchFamily="34" charset="0"/>
            <a:cs typeface="Arial" panose="020B0604020202020204" pitchFamily="34" charset="0"/>
          </a:endParaRPr>
        </a:p>
      </dgm:t>
    </dgm:pt>
    <dgm:pt modelId="{5BB2625D-D683-4834-9E57-CE809A12442A}" type="parTrans" cxnId="{C60209D5-BECF-4C29-A002-1CA5E9DF4CEC}">
      <dgm:prSet/>
      <dgm:spPr/>
      <dgm:t>
        <a:bodyPr/>
        <a:lstStyle/>
        <a:p>
          <a:endParaRPr lang="en-US"/>
        </a:p>
      </dgm:t>
    </dgm:pt>
    <dgm:pt modelId="{536945C4-342F-4411-A7B4-4C46E4BEA7D7}" type="sibTrans" cxnId="{C60209D5-BECF-4C29-A002-1CA5E9DF4CEC}">
      <dgm:prSet/>
      <dgm:spPr/>
      <dgm:t>
        <a:bodyPr/>
        <a:lstStyle/>
        <a:p>
          <a:endParaRPr lang="en-US"/>
        </a:p>
      </dgm:t>
    </dgm:pt>
    <dgm:pt modelId="{D6E342AE-F63D-4528-9328-6165B9033DB2}">
      <dgm:prSet/>
      <dgm:spPr/>
      <dgm:t>
        <a:bodyPr/>
        <a:lstStyle/>
        <a:p>
          <a:pPr rtl="0"/>
          <a:r>
            <a:rPr lang="en-US" dirty="0" smtClean="0">
              <a:latin typeface="Arial" panose="020B0604020202020204" pitchFamily="34" charset="0"/>
              <a:cs typeface="Arial" panose="020B0604020202020204" pitchFamily="34" charset="0"/>
            </a:rPr>
            <a:t>outreach &amp; enroll</a:t>
          </a:r>
          <a:endParaRPr lang="en-US" dirty="0">
            <a:latin typeface="Arial" panose="020B0604020202020204" pitchFamily="34" charset="0"/>
            <a:cs typeface="Arial" panose="020B0604020202020204" pitchFamily="34" charset="0"/>
          </a:endParaRPr>
        </a:p>
      </dgm:t>
    </dgm:pt>
    <dgm:pt modelId="{E0FF6240-ABE6-4539-A127-178D40D05B69}" type="parTrans" cxnId="{4FBD78E4-D165-440D-9963-F96B9EAC5882}">
      <dgm:prSet/>
      <dgm:spPr/>
      <dgm:t>
        <a:bodyPr/>
        <a:lstStyle/>
        <a:p>
          <a:endParaRPr lang="en-US"/>
        </a:p>
      </dgm:t>
    </dgm:pt>
    <dgm:pt modelId="{5399A913-DC8C-414B-8A3E-E946FB2B4A1B}" type="sibTrans" cxnId="{4FBD78E4-D165-440D-9963-F96B9EAC5882}">
      <dgm:prSet/>
      <dgm:spPr/>
      <dgm:t>
        <a:bodyPr/>
        <a:lstStyle/>
        <a:p>
          <a:endParaRPr lang="en-US"/>
        </a:p>
      </dgm:t>
    </dgm:pt>
    <dgm:pt modelId="{44377C57-D566-4243-87BA-F67AA2666B25}">
      <dgm:prSet/>
      <dgm:spPr/>
      <dgm:t>
        <a:bodyPr/>
        <a:lstStyle/>
        <a:p>
          <a:pPr rtl="0"/>
          <a:r>
            <a:rPr lang="en-US" dirty="0" smtClean="0">
              <a:latin typeface="Arial" panose="020B0604020202020204" pitchFamily="34" charset="0"/>
              <a:cs typeface="Arial" panose="020B0604020202020204" pitchFamily="34" charset="0"/>
            </a:rPr>
            <a:t>identify</a:t>
          </a:r>
        </a:p>
        <a:p>
          <a:pPr rtl="0"/>
          <a:r>
            <a:rPr lang="en-US" dirty="0" smtClean="0">
              <a:latin typeface="Arial" panose="020B0604020202020204" pitchFamily="34" charset="0"/>
              <a:cs typeface="Arial" panose="020B0604020202020204" pitchFamily="34" charset="0"/>
            </a:rPr>
            <a:t>opportunities</a:t>
          </a:r>
          <a:endParaRPr lang="en-US" dirty="0">
            <a:latin typeface="Arial" panose="020B0604020202020204" pitchFamily="34" charset="0"/>
            <a:cs typeface="Arial" panose="020B0604020202020204" pitchFamily="34" charset="0"/>
          </a:endParaRPr>
        </a:p>
      </dgm:t>
    </dgm:pt>
    <dgm:pt modelId="{FCF94DA5-E6DF-49E2-B941-D92886AF0765}" type="parTrans" cxnId="{D4C846A3-4DFE-495C-946A-D512706BABAD}">
      <dgm:prSet/>
      <dgm:spPr/>
      <dgm:t>
        <a:bodyPr/>
        <a:lstStyle/>
        <a:p>
          <a:endParaRPr lang="en-US"/>
        </a:p>
      </dgm:t>
    </dgm:pt>
    <dgm:pt modelId="{07A1F8F4-189A-4B10-BE59-52007F98E76E}" type="sibTrans" cxnId="{D4C846A3-4DFE-495C-946A-D512706BABAD}">
      <dgm:prSet/>
      <dgm:spPr/>
      <dgm:t>
        <a:bodyPr/>
        <a:lstStyle/>
        <a:p>
          <a:endParaRPr lang="en-US"/>
        </a:p>
      </dgm:t>
    </dgm:pt>
    <dgm:pt modelId="{3981F95F-0B53-4EE5-8125-D0F2D45FF101}">
      <dgm:prSet/>
      <dgm:spPr/>
      <dgm:t>
        <a:bodyPr/>
        <a:lstStyle/>
        <a:p>
          <a:pPr rtl="0"/>
          <a:r>
            <a:rPr lang="en-US" dirty="0" smtClean="0">
              <a:latin typeface="Arial" panose="020B0604020202020204" pitchFamily="34" charset="0"/>
              <a:cs typeface="Arial" panose="020B0604020202020204" pitchFamily="34" charset="0"/>
            </a:rPr>
            <a:t>track/measure </a:t>
          </a:r>
          <a:r>
            <a:rPr lang="en-US" dirty="0">
              <a:latin typeface="Arial" panose="020B0604020202020204" pitchFamily="34" charset="0"/>
              <a:cs typeface="Arial" panose="020B0604020202020204" pitchFamily="34" charset="0"/>
            </a:rPr>
            <a:t>results</a:t>
          </a:r>
        </a:p>
      </dgm:t>
    </dgm:pt>
    <dgm:pt modelId="{2EE654C7-6407-43B1-A77B-37661E819C4A}" type="parTrans" cxnId="{C7A3E625-A00E-4815-AC33-00FF8F5BA86C}">
      <dgm:prSet/>
      <dgm:spPr/>
      <dgm:t>
        <a:bodyPr/>
        <a:lstStyle/>
        <a:p>
          <a:endParaRPr lang="en-US"/>
        </a:p>
      </dgm:t>
    </dgm:pt>
    <dgm:pt modelId="{5FBB2535-8C08-41D4-B5EA-B2A71ABFC5B1}" type="sibTrans" cxnId="{C7A3E625-A00E-4815-AC33-00FF8F5BA86C}">
      <dgm:prSet/>
      <dgm:spPr/>
      <dgm:t>
        <a:bodyPr/>
        <a:lstStyle/>
        <a:p>
          <a:endParaRPr lang="en-US"/>
        </a:p>
      </dgm:t>
    </dgm:pt>
    <dgm:pt modelId="{41C33507-6F5A-4E5D-8BFC-786D872F7D38}" type="pres">
      <dgm:prSet presAssocID="{B37EA793-3CC2-416B-9BD2-7A597D927D30}" presName="Name0" presStyleCnt="0">
        <dgm:presLayoutVars>
          <dgm:dir/>
        </dgm:presLayoutVars>
      </dgm:prSet>
      <dgm:spPr/>
      <dgm:t>
        <a:bodyPr/>
        <a:lstStyle/>
        <a:p>
          <a:endParaRPr lang="en-US"/>
        </a:p>
      </dgm:t>
    </dgm:pt>
    <dgm:pt modelId="{7E8EDCC2-8CDA-483A-8D59-690EFF29F0CD}" type="pres">
      <dgm:prSet presAssocID="{686E75E3-536F-44FC-AD1A-83258B8EDC1C}" presName="composite" presStyleCnt="0"/>
      <dgm:spPr/>
      <dgm:t>
        <a:bodyPr/>
        <a:lstStyle/>
        <a:p>
          <a:endParaRPr lang="en-US"/>
        </a:p>
      </dgm:t>
    </dgm:pt>
    <dgm:pt modelId="{8CFEAC51-008F-4D1A-913A-45D70E760BE5}" type="pres">
      <dgm:prSet presAssocID="{686E75E3-536F-44FC-AD1A-83258B8EDC1C}" presName="Accent" presStyleLbl="alignAcc1" presStyleIdx="0" presStyleCnt="3"/>
      <dgm:spPr/>
      <dgm:t>
        <a:bodyPr/>
        <a:lstStyle/>
        <a:p>
          <a:endParaRPr lang="en-US"/>
        </a:p>
      </dgm:t>
    </dgm:pt>
    <dgm:pt modelId="{64893EBB-71CD-44C4-B154-4D07521FC32A}" type="pres">
      <dgm:prSet presAssocID="{686E75E3-536F-44FC-AD1A-83258B8EDC1C}"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pt>
    <dgm:pt modelId="{0418D465-8591-4A50-ACC8-C98DD1EDB827}" type="pres">
      <dgm:prSet presAssocID="{686E75E3-536F-44FC-AD1A-83258B8EDC1C}" presName="Child" presStyleLbl="revTx" presStyleIdx="0" presStyleCnt="3">
        <dgm:presLayoutVars>
          <dgm:bulletEnabled val="1"/>
        </dgm:presLayoutVars>
      </dgm:prSet>
      <dgm:spPr/>
      <dgm:t>
        <a:bodyPr/>
        <a:lstStyle/>
        <a:p>
          <a:endParaRPr lang="en-US"/>
        </a:p>
      </dgm:t>
    </dgm:pt>
    <dgm:pt modelId="{17B19907-D01D-4BA4-8B2D-718CAAD303AA}" type="pres">
      <dgm:prSet presAssocID="{686E75E3-536F-44FC-AD1A-83258B8EDC1C}" presName="Parent" presStyleLbl="alignNode1" presStyleIdx="0" presStyleCnt="3" custLinFactNeighborX="-1111" custLinFactNeighborY="0">
        <dgm:presLayoutVars>
          <dgm:bulletEnabled val="1"/>
        </dgm:presLayoutVars>
      </dgm:prSet>
      <dgm:spPr/>
      <dgm:t>
        <a:bodyPr/>
        <a:lstStyle/>
        <a:p>
          <a:endParaRPr lang="en-US"/>
        </a:p>
      </dgm:t>
    </dgm:pt>
    <dgm:pt modelId="{FA45DBBE-369F-4332-BC49-4A683EA17F75}" type="pres">
      <dgm:prSet presAssocID="{9AF5B45D-F8BE-4BE3-B051-C89F9F54410E}" presName="sibTrans" presStyleCnt="0"/>
      <dgm:spPr/>
      <dgm:t>
        <a:bodyPr/>
        <a:lstStyle/>
        <a:p>
          <a:endParaRPr lang="en-US"/>
        </a:p>
      </dgm:t>
    </dgm:pt>
    <dgm:pt modelId="{B3F33AFD-FF50-4BB9-B957-666D845CBE96}" type="pres">
      <dgm:prSet presAssocID="{8BD82937-EB75-456F-B44E-C94E329CD337}" presName="composite" presStyleCnt="0"/>
      <dgm:spPr/>
      <dgm:t>
        <a:bodyPr/>
        <a:lstStyle/>
        <a:p>
          <a:endParaRPr lang="en-US"/>
        </a:p>
      </dgm:t>
    </dgm:pt>
    <dgm:pt modelId="{9B282611-8EEE-4BE8-B876-2FB28241F925}" type="pres">
      <dgm:prSet presAssocID="{8BD82937-EB75-456F-B44E-C94E329CD337}" presName="Accent" presStyleLbl="alignAcc1" presStyleIdx="1" presStyleCnt="3"/>
      <dgm:spPr/>
      <dgm:t>
        <a:bodyPr/>
        <a:lstStyle/>
        <a:p>
          <a:endParaRPr lang="en-US"/>
        </a:p>
      </dgm:t>
    </dgm:pt>
    <dgm:pt modelId="{7102272A-C8C0-474E-9FFF-B0BDCBEC417A}" type="pres">
      <dgm:prSet presAssocID="{8BD82937-EB75-456F-B44E-C94E329CD337}"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87B5CEBA-5B83-4AEB-BD47-F236AD75B538}" type="pres">
      <dgm:prSet presAssocID="{8BD82937-EB75-456F-B44E-C94E329CD337}" presName="Child" presStyleLbl="revTx" presStyleIdx="1" presStyleCnt="3">
        <dgm:presLayoutVars>
          <dgm:bulletEnabled val="1"/>
        </dgm:presLayoutVars>
      </dgm:prSet>
      <dgm:spPr/>
      <dgm:t>
        <a:bodyPr/>
        <a:lstStyle/>
        <a:p>
          <a:endParaRPr lang="en-US"/>
        </a:p>
      </dgm:t>
    </dgm:pt>
    <dgm:pt modelId="{D8C89901-A218-4FCE-8175-16CD4AE0F87C}" type="pres">
      <dgm:prSet presAssocID="{8BD82937-EB75-456F-B44E-C94E329CD337}" presName="Parent" presStyleLbl="alignNode1" presStyleIdx="1" presStyleCnt="3">
        <dgm:presLayoutVars>
          <dgm:bulletEnabled val="1"/>
        </dgm:presLayoutVars>
      </dgm:prSet>
      <dgm:spPr/>
      <dgm:t>
        <a:bodyPr/>
        <a:lstStyle/>
        <a:p>
          <a:endParaRPr lang="en-US"/>
        </a:p>
      </dgm:t>
    </dgm:pt>
    <dgm:pt modelId="{A8734640-D402-4903-A69F-3F54547C81D2}" type="pres">
      <dgm:prSet presAssocID="{0EA6A196-A119-467E-AF94-2EE7882C1717}" presName="sibTrans" presStyleCnt="0"/>
      <dgm:spPr/>
      <dgm:t>
        <a:bodyPr/>
        <a:lstStyle/>
        <a:p>
          <a:endParaRPr lang="en-US"/>
        </a:p>
      </dgm:t>
    </dgm:pt>
    <dgm:pt modelId="{2EEB8A75-572E-4D60-B296-1F16DBA58E2D}" type="pres">
      <dgm:prSet presAssocID="{3299949D-6F3C-4F21-85B5-3289F764BB84}" presName="composite" presStyleCnt="0"/>
      <dgm:spPr/>
      <dgm:t>
        <a:bodyPr/>
        <a:lstStyle/>
        <a:p>
          <a:endParaRPr lang="en-US"/>
        </a:p>
      </dgm:t>
    </dgm:pt>
    <dgm:pt modelId="{A8AF5556-2557-4E4C-9AB5-D705D90A4849}" type="pres">
      <dgm:prSet presAssocID="{3299949D-6F3C-4F21-85B5-3289F764BB84}" presName="Accent" presStyleLbl="alignAcc1" presStyleIdx="2" presStyleCnt="3"/>
      <dgm:spPr/>
      <dgm:t>
        <a:bodyPr/>
        <a:lstStyle/>
        <a:p>
          <a:endParaRPr lang="en-US"/>
        </a:p>
      </dgm:t>
    </dgm:pt>
    <dgm:pt modelId="{CFD72592-5E36-4B81-BE5D-83917AF40206}" type="pres">
      <dgm:prSet presAssocID="{3299949D-6F3C-4F21-85B5-3289F764BB84}"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3F163179-909A-4413-8ADA-DE3B2B1D8EF9}" type="pres">
      <dgm:prSet presAssocID="{3299949D-6F3C-4F21-85B5-3289F764BB84}" presName="Child" presStyleLbl="revTx" presStyleIdx="2" presStyleCnt="3">
        <dgm:presLayoutVars>
          <dgm:bulletEnabled val="1"/>
        </dgm:presLayoutVars>
      </dgm:prSet>
      <dgm:spPr/>
      <dgm:t>
        <a:bodyPr/>
        <a:lstStyle/>
        <a:p>
          <a:endParaRPr lang="en-US"/>
        </a:p>
      </dgm:t>
    </dgm:pt>
    <dgm:pt modelId="{5471B051-CA1D-40D2-82E0-5529F9B76A14}" type="pres">
      <dgm:prSet presAssocID="{3299949D-6F3C-4F21-85B5-3289F764BB84}" presName="Parent" presStyleLbl="alignNode1" presStyleIdx="2" presStyleCnt="3">
        <dgm:presLayoutVars>
          <dgm:bulletEnabled val="1"/>
        </dgm:presLayoutVars>
      </dgm:prSet>
      <dgm:spPr/>
      <dgm:t>
        <a:bodyPr/>
        <a:lstStyle/>
        <a:p>
          <a:endParaRPr lang="en-US"/>
        </a:p>
      </dgm:t>
    </dgm:pt>
  </dgm:ptLst>
  <dgm:cxnLst>
    <dgm:cxn modelId="{1BE6F33D-0A78-460F-8DB9-FF44905A3784}" type="presOf" srcId="{3981F95F-0B53-4EE5-8125-D0F2D45FF101}" destId="{3F163179-909A-4413-8ADA-DE3B2B1D8EF9}" srcOrd="0" destOrd="0" presId="urn:microsoft.com/office/officeart/2008/layout/TitlePictureLineup"/>
    <dgm:cxn modelId="{C60209D5-BECF-4C29-A002-1CA5E9DF4CEC}" srcId="{B37EA793-3CC2-416B-9BD2-7A597D927D30}" destId="{3299949D-6F3C-4F21-85B5-3289F764BB84}" srcOrd="2" destOrd="0" parTransId="{5BB2625D-D683-4834-9E57-CE809A12442A}" sibTransId="{536945C4-342F-4411-A7B4-4C46E4BEA7D7}"/>
    <dgm:cxn modelId="{4FBD78E4-D165-440D-9963-F96B9EAC5882}" srcId="{686E75E3-536F-44FC-AD1A-83258B8EDC1C}" destId="{D6E342AE-F63D-4528-9328-6165B9033DB2}" srcOrd="0" destOrd="0" parTransId="{E0FF6240-ABE6-4539-A127-178D40D05B69}" sibTransId="{5399A913-DC8C-414B-8A3E-E946FB2B4A1B}"/>
    <dgm:cxn modelId="{81EC39BC-C573-4510-86FA-57EFB8BC8D84}" type="presOf" srcId="{44377C57-D566-4243-87BA-F67AA2666B25}" destId="{87B5CEBA-5B83-4AEB-BD47-F236AD75B538}" srcOrd="0" destOrd="0" presId="urn:microsoft.com/office/officeart/2008/layout/TitlePictureLineup"/>
    <dgm:cxn modelId="{21EF599F-A008-4A3F-AA41-FE6F29273329}" srcId="{B37EA793-3CC2-416B-9BD2-7A597D927D30}" destId="{8BD82937-EB75-456F-B44E-C94E329CD337}" srcOrd="1" destOrd="0" parTransId="{27A83BCD-A761-4386-9C8D-031B6EBA9E45}" sibTransId="{0EA6A196-A119-467E-AF94-2EE7882C1717}"/>
    <dgm:cxn modelId="{7E915B45-8AE5-46AE-8C2A-FFFE73C14EBC}" srcId="{B37EA793-3CC2-416B-9BD2-7A597D927D30}" destId="{686E75E3-536F-44FC-AD1A-83258B8EDC1C}" srcOrd="0" destOrd="0" parTransId="{6DF6040C-4AF6-4BDD-82CB-E808D9FC2216}" sibTransId="{9AF5B45D-F8BE-4BE3-B051-C89F9F54410E}"/>
    <dgm:cxn modelId="{2F55DF97-B4BB-429C-9E12-9E8BF86791C4}" type="presOf" srcId="{D6E342AE-F63D-4528-9328-6165B9033DB2}" destId="{0418D465-8591-4A50-ACC8-C98DD1EDB827}" srcOrd="0" destOrd="0" presId="urn:microsoft.com/office/officeart/2008/layout/TitlePictureLineup"/>
    <dgm:cxn modelId="{2A59A508-6226-4D30-828A-C62392474F3D}" type="presOf" srcId="{3299949D-6F3C-4F21-85B5-3289F764BB84}" destId="{5471B051-CA1D-40D2-82E0-5529F9B76A14}" srcOrd="0" destOrd="0" presId="urn:microsoft.com/office/officeart/2008/layout/TitlePictureLineup"/>
    <dgm:cxn modelId="{05510CB9-1B73-43CA-B389-71338EB76226}" type="presOf" srcId="{B37EA793-3CC2-416B-9BD2-7A597D927D30}" destId="{41C33507-6F5A-4E5D-8BFC-786D872F7D38}" srcOrd="0" destOrd="0" presId="urn:microsoft.com/office/officeart/2008/layout/TitlePictureLineup"/>
    <dgm:cxn modelId="{C7A3E625-A00E-4815-AC33-00FF8F5BA86C}" srcId="{3299949D-6F3C-4F21-85B5-3289F764BB84}" destId="{3981F95F-0B53-4EE5-8125-D0F2D45FF101}" srcOrd="0" destOrd="0" parTransId="{2EE654C7-6407-43B1-A77B-37661E819C4A}" sibTransId="{5FBB2535-8C08-41D4-B5EA-B2A71ABFC5B1}"/>
    <dgm:cxn modelId="{6BDCF66A-E143-4C60-B183-86F6A4BC9B3F}" type="presOf" srcId="{8BD82937-EB75-456F-B44E-C94E329CD337}" destId="{D8C89901-A218-4FCE-8175-16CD4AE0F87C}" srcOrd="0" destOrd="0" presId="urn:microsoft.com/office/officeart/2008/layout/TitlePictureLineup"/>
    <dgm:cxn modelId="{D4C846A3-4DFE-495C-946A-D512706BABAD}" srcId="{8BD82937-EB75-456F-B44E-C94E329CD337}" destId="{44377C57-D566-4243-87BA-F67AA2666B25}" srcOrd="0" destOrd="0" parTransId="{FCF94DA5-E6DF-49E2-B941-D92886AF0765}" sibTransId="{07A1F8F4-189A-4B10-BE59-52007F98E76E}"/>
    <dgm:cxn modelId="{6AF72B28-FD03-4519-BEEB-519FED552D4B}" type="presOf" srcId="{686E75E3-536F-44FC-AD1A-83258B8EDC1C}" destId="{17B19907-D01D-4BA4-8B2D-718CAAD303AA}" srcOrd="0" destOrd="0" presId="urn:microsoft.com/office/officeart/2008/layout/TitlePictureLineup"/>
    <dgm:cxn modelId="{B0492719-E713-49F5-9A8B-AEEC700F6B69}" type="presParOf" srcId="{41C33507-6F5A-4E5D-8BFC-786D872F7D38}" destId="{7E8EDCC2-8CDA-483A-8D59-690EFF29F0CD}" srcOrd="0" destOrd="0" presId="urn:microsoft.com/office/officeart/2008/layout/TitlePictureLineup"/>
    <dgm:cxn modelId="{DB0B53A3-DADB-4371-8C5F-D74A838809FB}" type="presParOf" srcId="{7E8EDCC2-8CDA-483A-8D59-690EFF29F0CD}" destId="{8CFEAC51-008F-4D1A-913A-45D70E760BE5}" srcOrd="0" destOrd="0" presId="urn:microsoft.com/office/officeart/2008/layout/TitlePictureLineup"/>
    <dgm:cxn modelId="{20D0908F-134D-4BA0-9DD0-9BC363651076}" type="presParOf" srcId="{7E8EDCC2-8CDA-483A-8D59-690EFF29F0CD}" destId="{64893EBB-71CD-44C4-B154-4D07521FC32A}" srcOrd="1" destOrd="0" presId="urn:microsoft.com/office/officeart/2008/layout/TitlePictureLineup"/>
    <dgm:cxn modelId="{1D82C8E5-3CD9-4F1C-BCB3-EB3BD0CE715F}" type="presParOf" srcId="{7E8EDCC2-8CDA-483A-8D59-690EFF29F0CD}" destId="{0418D465-8591-4A50-ACC8-C98DD1EDB827}" srcOrd="2" destOrd="0" presId="urn:microsoft.com/office/officeart/2008/layout/TitlePictureLineup"/>
    <dgm:cxn modelId="{8828F410-DF7E-4963-8176-CA27EAB460A1}" type="presParOf" srcId="{7E8EDCC2-8CDA-483A-8D59-690EFF29F0CD}" destId="{17B19907-D01D-4BA4-8B2D-718CAAD303AA}" srcOrd="3" destOrd="0" presId="urn:microsoft.com/office/officeart/2008/layout/TitlePictureLineup"/>
    <dgm:cxn modelId="{23BF1181-B6BE-41FA-85EF-55180316E8B8}" type="presParOf" srcId="{41C33507-6F5A-4E5D-8BFC-786D872F7D38}" destId="{FA45DBBE-369F-4332-BC49-4A683EA17F75}" srcOrd="1" destOrd="0" presId="urn:microsoft.com/office/officeart/2008/layout/TitlePictureLineup"/>
    <dgm:cxn modelId="{E99509EA-63E7-4971-8085-883BD2DBE9AE}" type="presParOf" srcId="{41C33507-6F5A-4E5D-8BFC-786D872F7D38}" destId="{B3F33AFD-FF50-4BB9-B957-666D845CBE96}" srcOrd="2" destOrd="0" presId="urn:microsoft.com/office/officeart/2008/layout/TitlePictureLineup"/>
    <dgm:cxn modelId="{74AC5408-2273-45AE-B02E-A9E9F307E33E}" type="presParOf" srcId="{B3F33AFD-FF50-4BB9-B957-666D845CBE96}" destId="{9B282611-8EEE-4BE8-B876-2FB28241F925}" srcOrd="0" destOrd="0" presId="urn:microsoft.com/office/officeart/2008/layout/TitlePictureLineup"/>
    <dgm:cxn modelId="{15FA0C23-C33F-4917-839C-7D01EFA3C3B0}" type="presParOf" srcId="{B3F33AFD-FF50-4BB9-B957-666D845CBE96}" destId="{7102272A-C8C0-474E-9FFF-B0BDCBEC417A}" srcOrd="1" destOrd="0" presId="urn:microsoft.com/office/officeart/2008/layout/TitlePictureLineup"/>
    <dgm:cxn modelId="{C0762A02-534C-4600-966C-99B4D2149BE4}" type="presParOf" srcId="{B3F33AFD-FF50-4BB9-B957-666D845CBE96}" destId="{87B5CEBA-5B83-4AEB-BD47-F236AD75B538}" srcOrd="2" destOrd="0" presId="urn:microsoft.com/office/officeart/2008/layout/TitlePictureLineup"/>
    <dgm:cxn modelId="{EDB04081-2AA3-47A3-8AB6-AE11BA3E2A89}" type="presParOf" srcId="{B3F33AFD-FF50-4BB9-B957-666D845CBE96}" destId="{D8C89901-A218-4FCE-8175-16CD4AE0F87C}" srcOrd="3" destOrd="0" presId="urn:microsoft.com/office/officeart/2008/layout/TitlePictureLineup"/>
    <dgm:cxn modelId="{9529CDE1-CB44-43E3-B4F1-0891148F6A3F}" type="presParOf" srcId="{41C33507-6F5A-4E5D-8BFC-786D872F7D38}" destId="{A8734640-D402-4903-A69F-3F54547C81D2}" srcOrd="3" destOrd="0" presId="urn:microsoft.com/office/officeart/2008/layout/TitlePictureLineup"/>
    <dgm:cxn modelId="{AB27D45F-F769-4BD2-91BA-DF0319422FC2}" type="presParOf" srcId="{41C33507-6F5A-4E5D-8BFC-786D872F7D38}" destId="{2EEB8A75-572E-4D60-B296-1F16DBA58E2D}" srcOrd="4" destOrd="0" presId="urn:microsoft.com/office/officeart/2008/layout/TitlePictureLineup"/>
    <dgm:cxn modelId="{6852B2FB-984F-45DF-A33A-F02CEA95E110}" type="presParOf" srcId="{2EEB8A75-572E-4D60-B296-1F16DBA58E2D}" destId="{A8AF5556-2557-4E4C-9AB5-D705D90A4849}" srcOrd="0" destOrd="0" presId="urn:microsoft.com/office/officeart/2008/layout/TitlePictureLineup"/>
    <dgm:cxn modelId="{473FF81B-CFAA-460C-87DF-964ECB131861}" type="presParOf" srcId="{2EEB8A75-572E-4D60-B296-1F16DBA58E2D}" destId="{CFD72592-5E36-4B81-BE5D-83917AF40206}" srcOrd="1" destOrd="0" presId="urn:microsoft.com/office/officeart/2008/layout/TitlePictureLineup"/>
    <dgm:cxn modelId="{05B810AA-E456-49AB-A750-0DD93BAADE14}" type="presParOf" srcId="{2EEB8A75-572E-4D60-B296-1F16DBA58E2D}" destId="{3F163179-909A-4413-8ADA-DE3B2B1D8EF9}" srcOrd="2" destOrd="0" presId="urn:microsoft.com/office/officeart/2008/layout/TitlePictureLineup"/>
    <dgm:cxn modelId="{865988F3-C894-493D-88F5-CAD1D8C59A3D}" type="presParOf" srcId="{2EEB8A75-572E-4D60-B296-1F16DBA58E2D}" destId="{5471B051-CA1D-40D2-82E0-5529F9B76A14}"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5E3305-245E-48D5-9B04-C93D0A99F7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C3459CB-005B-4358-8CA0-EA44959EF7F0}">
      <dgm:prSet custT="1"/>
      <dgm:spPr/>
      <dgm:t>
        <a:bodyPr/>
        <a:lstStyle/>
        <a:p>
          <a:pPr rtl="0"/>
          <a:r>
            <a:rPr lang="en-US" sz="1800" dirty="0">
              <a:latin typeface="Arial" panose="020B0604020202020204" pitchFamily="34" charset="0"/>
              <a:cs typeface="Arial" panose="020B0604020202020204" pitchFamily="34" charset="0"/>
            </a:rPr>
            <a:t>5% of population uses 50% of health care resources</a:t>
          </a:r>
        </a:p>
      </dgm:t>
    </dgm:pt>
    <dgm:pt modelId="{D2DB153D-01B5-48A9-B1D6-77C7252CBA22}" type="parTrans" cxnId="{74B86F49-9EFC-4F00-B8F1-D2559AE97EF2}">
      <dgm:prSet/>
      <dgm:spPr/>
      <dgm:t>
        <a:bodyPr/>
        <a:lstStyle/>
        <a:p>
          <a:endParaRPr lang="en-US" sz="1800">
            <a:latin typeface="Arial" panose="020B0604020202020204" pitchFamily="34" charset="0"/>
            <a:cs typeface="Arial" panose="020B0604020202020204" pitchFamily="34" charset="0"/>
          </a:endParaRPr>
        </a:p>
      </dgm:t>
    </dgm:pt>
    <dgm:pt modelId="{DAF7C8A0-20C6-438F-B878-05A0F31569B8}" type="sibTrans" cxnId="{74B86F49-9EFC-4F00-B8F1-D2559AE97EF2}">
      <dgm:prSet/>
      <dgm:spPr/>
      <dgm:t>
        <a:bodyPr/>
        <a:lstStyle/>
        <a:p>
          <a:endParaRPr lang="en-US" sz="1800">
            <a:latin typeface="Arial" panose="020B0604020202020204" pitchFamily="34" charset="0"/>
            <a:cs typeface="Arial" panose="020B0604020202020204" pitchFamily="34" charset="0"/>
          </a:endParaRPr>
        </a:p>
      </dgm:t>
    </dgm:pt>
    <dgm:pt modelId="{8D1EB18F-CD39-440B-8317-3001ED3543B5}">
      <dgm:prSet custT="1"/>
      <dgm:spPr/>
      <dgm:t>
        <a:bodyPr/>
        <a:lstStyle/>
        <a:p>
          <a:pPr rtl="0"/>
          <a:r>
            <a:rPr lang="en-US" sz="1800" dirty="0">
              <a:latin typeface="Arial" panose="020B0604020202020204" pitchFamily="34" charset="0"/>
              <a:cs typeface="Arial" panose="020B0604020202020204" pitchFamily="34" charset="0"/>
            </a:rPr>
            <a:t>Most at-risk are often the hardest to serve </a:t>
          </a:r>
          <a:r>
            <a:rPr lang="en-US" sz="1800" dirty="0">
              <a:latin typeface="Arial" panose="020B0604020202020204" pitchFamily="34" charset="0"/>
              <a:cs typeface="Arial" panose="020B0604020202020204" pitchFamily="34" charset="0"/>
              <a:sym typeface="Wingdings"/>
            </a:rPr>
            <a:t></a:t>
          </a:r>
          <a:r>
            <a:rPr lang="en-US" sz="1800" dirty="0">
              <a:latin typeface="Arial" panose="020B0604020202020204" pitchFamily="34" charset="0"/>
              <a:cs typeface="Arial" panose="020B0604020202020204" pitchFamily="34" charset="0"/>
            </a:rPr>
            <a:t> no incentive to serve them. </a:t>
          </a:r>
        </a:p>
      </dgm:t>
    </dgm:pt>
    <dgm:pt modelId="{EB73071B-41A6-4BF4-A7E5-CECCD624F54C}" type="parTrans" cxnId="{C95E1DED-8DA6-459A-80EC-2223D350B38F}">
      <dgm:prSet/>
      <dgm:spPr/>
      <dgm:t>
        <a:bodyPr/>
        <a:lstStyle/>
        <a:p>
          <a:endParaRPr lang="en-US" sz="1800">
            <a:latin typeface="Arial" panose="020B0604020202020204" pitchFamily="34" charset="0"/>
            <a:cs typeface="Arial" panose="020B0604020202020204" pitchFamily="34" charset="0"/>
          </a:endParaRPr>
        </a:p>
      </dgm:t>
    </dgm:pt>
    <dgm:pt modelId="{5BFA38DE-FD95-45E3-A22D-5187A22BF6DF}" type="sibTrans" cxnId="{C95E1DED-8DA6-459A-80EC-2223D350B38F}">
      <dgm:prSet/>
      <dgm:spPr/>
      <dgm:t>
        <a:bodyPr/>
        <a:lstStyle/>
        <a:p>
          <a:endParaRPr lang="en-US" sz="1800">
            <a:latin typeface="Arial" panose="020B0604020202020204" pitchFamily="34" charset="0"/>
            <a:cs typeface="Arial" panose="020B0604020202020204" pitchFamily="34" charset="0"/>
          </a:endParaRPr>
        </a:p>
      </dgm:t>
    </dgm:pt>
    <dgm:pt modelId="{032523D5-C55A-44E5-851F-766BDF19559B}">
      <dgm:prSet custT="1"/>
      <dgm:spPr/>
      <dgm:t>
        <a:bodyPr/>
        <a:lstStyle/>
        <a:p>
          <a:pPr rtl="0"/>
          <a:r>
            <a:rPr lang="en-US" sz="1800" dirty="0">
              <a:latin typeface="Arial" panose="020B0604020202020204" pitchFamily="34" charset="0"/>
              <a:cs typeface="Arial" panose="020B0604020202020204" pitchFamily="34" charset="0"/>
            </a:rPr>
            <a:t>Access for all (insured and un-insured) has gotten worse over the past 10 years</a:t>
          </a:r>
        </a:p>
      </dgm:t>
    </dgm:pt>
    <dgm:pt modelId="{FF438E97-8A2A-4250-819D-9D6F9D572E22}" type="parTrans" cxnId="{09C47AF6-E319-4071-9067-2999349603F1}">
      <dgm:prSet/>
      <dgm:spPr/>
      <dgm:t>
        <a:bodyPr/>
        <a:lstStyle/>
        <a:p>
          <a:endParaRPr lang="en-US" sz="1800">
            <a:latin typeface="Arial" panose="020B0604020202020204" pitchFamily="34" charset="0"/>
            <a:cs typeface="Arial" panose="020B0604020202020204" pitchFamily="34" charset="0"/>
          </a:endParaRPr>
        </a:p>
      </dgm:t>
    </dgm:pt>
    <dgm:pt modelId="{E4C670FF-1710-4F59-AD4E-93AA524E4BFA}" type="sibTrans" cxnId="{09C47AF6-E319-4071-9067-2999349603F1}">
      <dgm:prSet/>
      <dgm:spPr/>
      <dgm:t>
        <a:bodyPr/>
        <a:lstStyle/>
        <a:p>
          <a:endParaRPr lang="en-US" sz="1800">
            <a:latin typeface="Arial" panose="020B0604020202020204" pitchFamily="34" charset="0"/>
            <a:cs typeface="Arial" panose="020B0604020202020204" pitchFamily="34" charset="0"/>
          </a:endParaRPr>
        </a:p>
      </dgm:t>
    </dgm:pt>
    <dgm:pt modelId="{0D6E0C7F-B309-4FDD-8064-8917A2640AC4}" type="pres">
      <dgm:prSet presAssocID="{C15E3305-245E-48D5-9B04-C93D0A99F76F}" presName="vert0" presStyleCnt="0">
        <dgm:presLayoutVars>
          <dgm:dir/>
          <dgm:animOne val="branch"/>
          <dgm:animLvl val="lvl"/>
        </dgm:presLayoutVars>
      </dgm:prSet>
      <dgm:spPr/>
      <dgm:t>
        <a:bodyPr/>
        <a:lstStyle/>
        <a:p>
          <a:endParaRPr lang="en-US"/>
        </a:p>
      </dgm:t>
    </dgm:pt>
    <dgm:pt modelId="{D9CC3D0A-33B4-4AA2-8ECA-C94DE32F896F}" type="pres">
      <dgm:prSet presAssocID="{FC3459CB-005B-4358-8CA0-EA44959EF7F0}" presName="thickLine" presStyleLbl="alignNode1" presStyleIdx="0" presStyleCnt="3"/>
      <dgm:spPr/>
    </dgm:pt>
    <dgm:pt modelId="{99C802DB-F26C-4D86-8D3F-260595F497D6}" type="pres">
      <dgm:prSet presAssocID="{FC3459CB-005B-4358-8CA0-EA44959EF7F0}" presName="horz1" presStyleCnt="0"/>
      <dgm:spPr/>
    </dgm:pt>
    <dgm:pt modelId="{442401C0-4CC1-4D1D-941F-375F0D9EFD9E}" type="pres">
      <dgm:prSet presAssocID="{FC3459CB-005B-4358-8CA0-EA44959EF7F0}" presName="tx1" presStyleLbl="revTx" presStyleIdx="0" presStyleCnt="3"/>
      <dgm:spPr/>
      <dgm:t>
        <a:bodyPr/>
        <a:lstStyle/>
        <a:p>
          <a:endParaRPr lang="en-US"/>
        </a:p>
      </dgm:t>
    </dgm:pt>
    <dgm:pt modelId="{18652F64-E002-4774-839D-9981C789CC48}" type="pres">
      <dgm:prSet presAssocID="{FC3459CB-005B-4358-8CA0-EA44959EF7F0}" presName="vert1" presStyleCnt="0"/>
      <dgm:spPr/>
    </dgm:pt>
    <dgm:pt modelId="{E72F211C-B829-474B-9ED9-8DA86B5B2104}" type="pres">
      <dgm:prSet presAssocID="{8D1EB18F-CD39-440B-8317-3001ED3543B5}" presName="thickLine" presStyleLbl="alignNode1" presStyleIdx="1" presStyleCnt="3"/>
      <dgm:spPr/>
    </dgm:pt>
    <dgm:pt modelId="{75B927E7-0326-4877-B246-029C96D272E2}" type="pres">
      <dgm:prSet presAssocID="{8D1EB18F-CD39-440B-8317-3001ED3543B5}" presName="horz1" presStyleCnt="0"/>
      <dgm:spPr/>
    </dgm:pt>
    <dgm:pt modelId="{4FB36226-C273-4AD5-A96B-98982421D93D}" type="pres">
      <dgm:prSet presAssocID="{8D1EB18F-CD39-440B-8317-3001ED3543B5}" presName="tx1" presStyleLbl="revTx" presStyleIdx="1" presStyleCnt="3"/>
      <dgm:spPr/>
      <dgm:t>
        <a:bodyPr/>
        <a:lstStyle/>
        <a:p>
          <a:endParaRPr lang="en-US"/>
        </a:p>
      </dgm:t>
    </dgm:pt>
    <dgm:pt modelId="{C3A77148-57BB-42C0-950C-85215A0D056C}" type="pres">
      <dgm:prSet presAssocID="{8D1EB18F-CD39-440B-8317-3001ED3543B5}" presName="vert1" presStyleCnt="0"/>
      <dgm:spPr/>
    </dgm:pt>
    <dgm:pt modelId="{D15F53A8-D1E7-4124-9002-D18A1F839ED4}" type="pres">
      <dgm:prSet presAssocID="{032523D5-C55A-44E5-851F-766BDF19559B}" presName="thickLine" presStyleLbl="alignNode1" presStyleIdx="2" presStyleCnt="3"/>
      <dgm:spPr/>
    </dgm:pt>
    <dgm:pt modelId="{0EA26F3F-9255-485E-9F07-D37B0E1DD64C}" type="pres">
      <dgm:prSet presAssocID="{032523D5-C55A-44E5-851F-766BDF19559B}" presName="horz1" presStyleCnt="0"/>
      <dgm:spPr/>
    </dgm:pt>
    <dgm:pt modelId="{96FF72AE-00EE-4E8F-AC33-DCE9BCFCA1F6}" type="pres">
      <dgm:prSet presAssocID="{032523D5-C55A-44E5-851F-766BDF19559B}" presName="tx1" presStyleLbl="revTx" presStyleIdx="2" presStyleCnt="3"/>
      <dgm:spPr/>
      <dgm:t>
        <a:bodyPr/>
        <a:lstStyle/>
        <a:p>
          <a:endParaRPr lang="en-US"/>
        </a:p>
      </dgm:t>
    </dgm:pt>
    <dgm:pt modelId="{73BBA68E-F8BB-4B6F-B92B-2F0B8A18BD02}" type="pres">
      <dgm:prSet presAssocID="{032523D5-C55A-44E5-851F-766BDF19559B}" presName="vert1" presStyleCnt="0"/>
      <dgm:spPr/>
    </dgm:pt>
  </dgm:ptLst>
  <dgm:cxnLst>
    <dgm:cxn modelId="{AB052962-1CF4-4F12-A79B-887F901761FD}" type="presOf" srcId="{C15E3305-245E-48D5-9B04-C93D0A99F76F}" destId="{0D6E0C7F-B309-4FDD-8064-8917A2640AC4}" srcOrd="0" destOrd="0" presId="urn:microsoft.com/office/officeart/2008/layout/LinedList"/>
    <dgm:cxn modelId="{74B86F49-9EFC-4F00-B8F1-D2559AE97EF2}" srcId="{C15E3305-245E-48D5-9B04-C93D0A99F76F}" destId="{FC3459CB-005B-4358-8CA0-EA44959EF7F0}" srcOrd="0" destOrd="0" parTransId="{D2DB153D-01B5-48A9-B1D6-77C7252CBA22}" sibTransId="{DAF7C8A0-20C6-438F-B878-05A0F31569B8}"/>
    <dgm:cxn modelId="{FA9CE524-1C78-4F80-8CAE-D84FDC5702D5}" type="presOf" srcId="{FC3459CB-005B-4358-8CA0-EA44959EF7F0}" destId="{442401C0-4CC1-4D1D-941F-375F0D9EFD9E}" srcOrd="0" destOrd="0" presId="urn:microsoft.com/office/officeart/2008/layout/LinedList"/>
    <dgm:cxn modelId="{4D331C60-5FAB-4821-9405-B639E5271EB4}" type="presOf" srcId="{032523D5-C55A-44E5-851F-766BDF19559B}" destId="{96FF72AE-00EE-4E8F-AC33-DCE9BCFCA1F6}" srcOrd="0" destOrd="0" presId="urn:microsoft.com/office/officeart/2008/layout/LinedList"/>
    <dgm:cxn modelId="{C95E1DED-8DA6-459A-80EC-2223D350B38F}" srcId="{C15E3305-245E-48D5-9B04-C93D0A99F76F}" destId="{8D1EB18F-CD39-440B-8317-3001ED3543B5}" srcOrd="1" destOrd="0" parTransId="{EB73071B-41A6-4BF4-A7E5-CECCD624F54C}" sibTransId="{5BFA38DE-FD95-45E3-A22D-5187A22BF6DF}"/>
    <dgm:cxn modelId="{09C47AF6-E319-4071-9067-2999349603F1}" srcId="{C15E3305-245E-48D5-9B04-C93D0A99F76F}" destId="{032523D5-C55A-44E5-851F-766BDF19559B}" srcOrd="2" destOrd="0" parTransId="{FF438E97-8A2A-4250-819D-9D6F9D572E22}" sibTransId="{E4C670FF-1710-4F59-AD4E-93AA524E4BFA}"/>
    <dgm:cxn modelId="{EB9E26C4-58FB-48B0-9B73-D015B4ADA3F5}" type="presOf" srcId="{8D1EB18F-CD39-440B-8317-3001ED3543B5}" destId="{4FB36226-C273-4AD5-A96B-98982421D93D}" srcOrd="0" destOrd="0" presId="urn:microsoft.com/office/officeart/2008/layout/LinedList"/>
    <dgm:cxn modelId="{158F3B3E-9BB3-4DD4-9F52-5E45A6B0C9AD}" type="presParOf" srcId="{0D6E0C7F-B309-4FDD-8064-8917A2640AC4}" destId="{D9CC3D0A-33B4-4AA2-8ECA-C94DE32F896F}" srcOrd="0" destOrd="0" presId="urn:microsoft.com/office/officeart/2008/layout/LinedList"/>
    <dgm:cxn modelId="{54703F0C-0FAC-4002-A1C4-26B599B0B6BF}" type="presParOf" srcId="{0D6E0C7F-B309-4FDD-8064-8917A2640AC4}" destId="{99C802DB-F26C-4D86-8D3F-260595F497D6}" srcOrd="1" destOrd="0" presId="urn:microsoft.com/office/officeart/2008/layout/LinedList"/>
    <dgm:cxn modelId="{AEE96E96-D776-4CF8-9EB7-9F56B3B4622B}" type="presParOf" srcId="{99C802DB-F26C-4D86-8D3F-260595F497D6}" destId="{442401C0-4CC1-4D1D-941F-375F0D9EFD9E}" srcOrd="0" destOrd="0" presId="urn:microsoft.com/office/officeart/2008/layout/LinedList"/>
    <dgm:cxn modelId="{76BFBB3D-B63E-4369-AD29-825B2988CDB9}" type="presParOf" srcId="{99C802DB-F26C-4D86-8D3F-260595F497D6}" destId="{18652F64-E002-4774-839D-9981C789CC48}" srcOrd="1" destOrd="0" presId="urn:microsoft.com/office/officeart/2008/layout/LinedList"/>
    <dgm:cxn modelId="{43B07574-C177-497C-A2A9-57C3FD281259}" type="presParOf" srcId="{0D6E0C7F-B309-4FDD-8064-8917A2640AC4}" destId="{E72F211C-B829-474B-9ED9-8DA86B5B2104}" srcOrd="2" destOrd="0" presId="urn:microsoft.com/office/officeart/2008/layout/LinedList"/>
    <dgm:cxn modelId="{880E42D2-C388-407C-AAFB-C427BEF30935}" type="presParOf" srcId="{0D6E0C7F-B309-4FDD-8064-8917A2640AC4}" destId="{75B927E7-0326-4877-B246-029C96D272E2}" srcOrd="3" destOrd="0" presId="urn:microsoft.com/office/officeart/2008/layout/LinedList"/>
    <dgm:cxn modelId="{63B8E9F5-A7F1-48A0-ACE9-82570213299E}" type="presParOf" srcId="{75B927E7-0326-4877-B246-029C96D272E2}" destId="{4FB36226-C273-4AD5-A96B-98982421D93D}" srcOrd="0" destOrd="0" presId="urn:microsoft.com/office/officeart/2008/layout/LinedList"/>
    <dgm:cxn modelId="{44E7307C-21E5-4054-B522-9400E706CB51}" type="presParOf" srcId="{75B927E7-0326-4877-B246-029C96D272E2}" destId="{C3A77148-57BB-42C0-950C-85215A0D056C}" srcOrd="1" destOrd="0" presId="urn:microsoft.com/office/officeart/2008/layout/LinedList"/>
    <dgm:cxn modelId="{20A76760-2B6C-45E8-8DBC-12844B36653A}" type="presParOf" srcId="{0D6E0C7F-B309-4FDD-8064-8917A2640AC4}" destId="{D15F53A8-D1E7-4124-9002-D18A1F839ED4}" srcOrd="4" destOrd="0" presId="urn:microsoft.com/office/officeart/2008/layout/LinedList"/>
    <dgm:cxn modelId="{E3B9EBF5-C77E-49E6-B97E-67442B8EFCA9}" type="presParOf" srcId="{0D6E0C7F-B309-4FDD-8064-8917A2640AC4}" destId="{0EA26F3F-9255-485E-9F07-D37B0E1DD64C}" srcOrd="5" destOrd="0" presId="urn:microsoft.com/office/officeart/2008/layout/LinedList"/>
    <dgm:cxn modelId="{558AA4F2-B1C7-4651-A9B2-26C62E6CCB2E}" type="presParOf" srcId="{0EA26F3F-9255-485E-9F07-D37B0E1DD64C}" destId="{96FF72AE-00EE-4E8F-AC33-DCE9BCFCA1F6}" srcOrd="0" destOrd="0" presId="urn:microsoft.com/office/officeart/2008/layout/LinedList"/>
    <dgm:cxn modelId="{954D34E4-AF6E-47EF-BB5C-76F39CF102EE}" type="presParOf" srcId="{0EA26F3F-9255-485E-9F07-D37B0E1DD64C}" destId="{73BBA68E-F8BB-4B6F-B92B-2F0B8A18BD0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B11A74-CDF1-4D00-94C6-3E27160B5E7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2D18F80-8CA9-4ADA-A09B-48F00E9CCD1C}">
      <dgm:prSet phldrT="[Text]"/>
      <dgm:spPr/>
      <dgm:t>
        <a:bodyPr/>
        <a:lstStyle/>
        <a:p>
          <a:r>
            <a:rPr lang="en-US" dirty="0">
              <a:latin typeface="Arial" panose="020B0604020202020204" pitchFamily="34" charset="0"/>
              <a:cs typeface="Arial" panose="020B0604020202020204" pitchFamily="34" charset="0"/>
            </a:rPr>
            <a:t>advocate</a:t>
          </a:r>
        </a:p>
      </dgm:t>
    </dgm:pt>
    <dgm:pt modelId="{E93844D3-664B-4700-B18E-10DF1A678FBF}" type="parTrans" cxnId="{BB027CC3-2D1E-49ED-928C-D47392422401}">
      <dgm:prSet/>
      <dgm:spPr/>
      <dgm:t>
        <a:bodyPr/>
        <a:lstStyle/>
        <a:p>
          <a:endParaRPr lang="en-US">
            <a:latin typeface="Arial" panose="020B0604020202020204" pitchFamily="34" charset="0"/>
            <a:cs typeface="Arial" panose="020B0604020202020204" pitchFamily="34" charset="0"/>
          </a:endParaRPr>
        </a:p>
      </dgm:t>
    </dgm:pt>
    <dgm:pt modelId="{03685E87-6BF6-4BEA-A02B-9D0C1C20D403}" type="sibTrans" cxnId="{BB027CC3-2D1E-49ED-928C-D47392422401}">
      <dgm:prSet/>
      <dgm:spPr/>
      <dgm:t>
        <a:bodyPr/>
        <a:lstStyle/>
        <a:p>
          <a:endParaRPr lang="en-US">
            <a:latin typeface="Arial" panose="020B0604020202020204" pitchFamily="34" charset="0"/>
            <a:cs typeface="Arial" panose="020B0604020202020204" pitchFamily="34" charset="0"/>
          </a:endParaRPr>
        </a:p>
      </dgm:t>
    </dgm:pt>
    <dgm:pt modelId="{BCE67EFB-5350-4C05-90C1-0B8078F34632}" type="asst">
      <dgm:prSet phldrT="[Text]"/>
      <dgm:spPr/>
      <dgm:t>
        <a:bodyPr/>
        <a:lstStyle/>
        <a:p>
          <a:r>
            <a:rPr lang="en-US" dirty="0">
              <a:latin typeface="Arial" panose="020B0604020202020204" pitchFamily="34" charset="0"/>
              <a:cs typeface="Arial" panose="020B0604020202020204" pitchFamily="34" charset="0"/>
            </a:rPr>
            <a:t>assist</a:t>
          </a:r>
        </a:p>
      </dgm:t>
    </dgm:pt>
    <dgm:pt modelId="{8935A1E1-020A-42E6-83E5-6B1EACC9E5E0}" type="parTrans" cxnId="{01B9E560-C86F-4EAB-AADA-04DA490FBC6B}">
      <dgm:prSet/>
      <dgm:spPr/>
      <dgm:t>
        <a:bodyPr/>
        <a:lstStyle/>
        <a:p>
          <a:endParaRPr lang="en-US">
            <a:latin typeface="Arial" panose="020B0604020202020204" pitchFamily="34" charset="0"/>
            <a:cs typeface="Arial" panose="020B0604020202020204" pitchFamily="34" charset="0"/>
          </a:endParaRPr>
        </a:p>
      </dgm:t>
    </dgm:pt>
    <dgm:pt modelId="{901BF5C6-A10B-4470-A503-F61A7EB1186A}" type="sibTrans" cxnId="{01B9E560-C86F-4EAB-AADA-04DA490FBC6B}">
      <dgm:prSet/>
      <dgm:spPr/>
      <dgm:t>
        <a:bodyPr/>
        <a:lstStyle/>
        <a:p>
          <a:endParaRPr lang="en-US">
            <a:latin typeface="Arial" panose="020B0604020202020204" pitchFamily="34" charset="0"/>
            <a:cs typeface="Arial" panose="020B0604020202020204" pitchFamily="34" charset="0"/>
          </a:endParaRPr>
        </a:p>
      </dgm:t>
    </dgm:pt>
    <dgm:pt modelId="{7F0146EC-9B2D-42E7-B1E6-09BA68A36FAA}">
      <dgm:prSet phldrT="[Text]"/>
      <dgm:spPr/>
      <dgm:t>
        <a:bodyPr/>
        <a:lstStyle/>
        <a:p>
          <a:r>
            <a:rPr lang="en-US" dirty="0">
              <a:latin typeface="Arial" panose="020B0604020202020204" pitchFamily="34" charset="0"/>
              <a:cs typeface="Arial" panose="020B0604020202020204" pitchFamily="34" charset="0"/>
            </a:rPr>
            <a:t>support</a:t>
          </a:r>
        </a:p>
      </dgm:t>
    </dgm:pt>
    <dgm:pt modelId="{9A373BD3-D490-4E38-8AE8-DE789E5FF21A}" type="parTrans" cxnId="{8B678DF8-3BDD-453A-B53C-1D5ECFDD59BB}">
      <dgm:prSet/>
      <dgm:spPr/>
      <dgm:t>
        <a:bodyPr/>
        <a:lstStyle/>
        <a:p>
          <a:endParaRPr lang="en-US">
            <a:latin typeface="Arial" panose="020B0604020202020204" pitchFamily="34" charset="0"/>
            <a:cs typeface="Arial" panose="020B0604020202020204" pitchFamily="34" charset="0"/>
          </a:endParaRPr>
        </a:p>
      </dgm:t>
    </dgm:pt>
    <dgm:pt modelId="{9937ED4F-0209-429B-8C2B-FECBC70EB8CB}" type="sibTrans" cxnId="{8B678DF8-3BDD-453A-B53C-1D5ECFDD59BB}">
      <dgm:prSet/>
      <dgm:spPr/>
      <dgm:t>
        <a:bodyPr/>
        <a:lstStyle/>
        <a:p>
          <a:endParaRPr lang="en-US">
            <a:latin typeface="Arial" panose="020B0604020202020204" pitchFamily="34" charset="0"/>
            <a:cs typeface="Arial" panose="020B0604020202020204" pitchFamily="34" charset="0"/>
          </a:endParaRPr>
        </a:p>
      </dgm:t>
    </dgm:pt>
    <dgm:pt modelId="{D3592A8C-D722-4985-9B5A-261C4093891C}">
      <dgm:prSet phldrT="[Text]"/>
      <dgm:spPr/>
      <dgm:t>
        <a:bodyPr/>
        <a:lstStyle/>
        <a:p>
          <a:r>
            <a:rPr lang="en-US" dirty="0" smtClean="0">
              <a:latin typeface="Arial" panose="020B0604020202020204" pitchFamily="34" charset="0"/>
              <a:cs typeface="Arial" panose="020B0604020202020204" pitchFamily="34" charset="0"/>
            </a:rPr>
            <a:t>educate </a:t>
          </a:r>
          <a:endParaRPr lang="en-US" dirty="0">
            <a:latin typeface="Arial" panose="020B0604020202020204" pitchFamily="34" charset="0"/>
            <a:cs typeface="Arial" panose="020B0604020202020204" pitchFamily="34" charset="0"/>
          </a:endParaRPr>
        </a:p>
      </dgm:t>
    </dgm:pt>
    <dgm:pt modelId="{B443D1C4-5C93-4429-9718-9F26765AD4CF}" type="parTrans" cxnId="{04DEEE0B-DDA0-45DC-B9A3-4F72F901AE6B}">
      <dgm:prSet/>
      <dgm:spPr/>
      <dgm:t>
        <a:bodyPr/>
        <a:lstStyle/>
        <a:p>
          <a:endParaRPr lang="en-US">
            <a:latin typeface="Arial" panose="020B0604020202020204" pitchFamily="34" charset="0"/>
            <a:cs typeface="Arial" panose="020B0604020202020204" pitchFamily="34" charset="0"/>
          </a:endParaRPr>
        </a:p>
      </dgm:t>
    </dgm:pt>
    <dgm:pt modelId="{3A7BAE7A-4D4F-46CB-BD34-F84285BC25BC}" type="sibTrans" cxnId="{04DEEE0B-DDA0-45DC-B9A3-4F72F901AE6B}">
      <dgm:prSet/>
      <dgm:spPr/>
      <dgm:t>
        <a:bodyPr/>
        <a:lstStyle/>
        <a:p>
          <a:endParaRPr lang="en-US">
            <a:latin typeface="Arial" panose="020B0604020202020204" pitchFamily="34" charset="0"/>
            <a:cs typeface="Arial" panose="020B0604020202020204" pitchFamily="34" charset="0"/>
          </a:endParaRPr>
        </a:p>
      </dgm:t>
    </dgm:pt>
    <dgm:pt modelId="{078CE78B-F74D-439C-A71F-FB2E0F64661F}" type="pres">
      <dgm:prSet presAssocID="{92B11A74-CDF1-4D00-94C6-3E27160B5E75}" presName="vert0" presStyleCnt="0">
        <dgm:presLayoutVars>
          <dgm:dir/>
          <dgm:animOne val="branch"/>
          <dgm:animLvl val="lvl"/>
        </dgm:presLayoutVars>
      </dgm:prSet>
      <dgm:spPr/>
      <dgm:t>
        <a:bodyPr/>
        <a:lstStyle/>
        <a:p>
          <a:endParaRPr lang="en-US"/>
        </a:p>
      </dgm:t>
    </dgm:pt>
    <dgm:pt modelId="{B120BB1E-EE01-4A23-8AD8-2E4406EBB71B}" type="pres">
      <dgm:prSet presAssocID="{82D18F80-8CA9-4ADA-A09B-48F00E9CCD1C}" presName="thickLine" presStyleLbl="alignNode1" presStyleIdx="0" presStyleCnt="4"/>
      <dgm:spPr/>
    </dgm:pt>
    <dgm:pt modelId="{2524EF7C-A289-4DEC-9742-CAAB667DB111}" type="pres">
      <dgm:prSet presAssocID="{82D18F80-8CA9-4ADA-A09B-48F00E9CCD1C}" presName="horz1" presStyleCnt="0"/>
      <dgm:spPr/>
    </dgm:pt>
    <dgm:pt modelId="{253B264E-69DF-41EC-B9D2-E58517C5A2C8}" type="pres">
      <dgm:prSet presAssocID="{82D18F80-8CA9-4ADA-A09B-48F00E9CCD1C}" presName="tx1" presStyleLbl="revTx" presStyleIdx="0" presStyleCnt="4"/>
      <dgm:spPr/>
      <dgm:t>
        <a:bodyPr/>
        <a:lstStyle/>
        <a:p>
          <a:endParaRPr lang="en-US"/>
        </a:p>
      </dgm:t>
    </dgm:pt>
    <dgm:pt modelId="{CC8D6036-109E-4841-AF58-C6879D0FB88A}" type="pres">
      <dgm:prSet presAssocID="{82D18F80-8CA9-4ADA-A09B-48F00E9CCD1C}" presName="vert1" presStyleCnt="0"/>
      <dgm:spPr/>
    </dgm:pt>
    <dgm:pt modelId="{B8E97707-151F-42B2-910A-0641DA424E77}" type="pres">
      <dgm:prSet presAssocID="{BCE67EFB-5350-4C05-90C1-0B8078F34632}" presName="thickLine" presStyleLbl="alignNode1" presStyleIdx="1" presStyleCnt="4"/>
      <dgm:spPr/>
    </dgm:pt>
    <dgm:pt modelId="{7CB3A48E-8075-4EDD-AFFA-F8B40F2A849B}" type="pres">
      <dgm:prSet presAssocID="{BCE67EFB-5350-4C05-90C1-0B8078F34632}" presName="horz1" presStyleCnt="0"/>
      <dgm:spPr/>
    </dgm:pt>
    <dgm:pt modelId="{FEAC9091-D49B-4200-9471-72DD00CAE155}" type="pres">
      <dgm:prSet presAssocID="{BCE67EFB-5350-4C05-90C1-0B8078F34632}" presName="tx1" presStyleLbl="revTx" presStyleIdx="1" presStyleCnt="4"/>
      <dgm:spPr/>
      <dgm:t>
        <a:bodyPr/>
        <a:lstStyle/>
        <a:p>
          <a:endParaRPr lang="en-US"/>
        </a:p>
      </dgm:t>
    </dgm:pt>
    <dgm:pt modelId="{B838C4D5-010A-44E5-ADBF-BBEC3BC091C7}" type="pres">
      <dgm:prSet presAssocID="{BCE67EFB-5350-4C05-90C1-0B8078F34632}" presName="vert1" presStyleCnt="0"/>
      <dgm:spPr/>
    </dgm:pt>
    <dgm:pt modelId="{B0B1EA47-A276-4128-B336-7B78C27A7FC4}" type="pres">
      <dgm:prSet presAssocID="{7F0146EC-9B2D-42E7-B1E6-09BA68A36FAA}" presName="thickLine" presStyleLbl="alignNode1" presStyleIdx="2" presStyleCnt="4"/>
      <dgm:spPr/>
    </dgm:pt>
    <dgm:pt modelId="{2639451E-B4B9-435F-A16D-E05EC1AD7EDC}" type="pres">
      <dgm:prSet presAssocID="{7F0146EC-9B2D-42E7-B1E6-09BA68A36FAA}" presName="horz1" presStyleCnt="0"/>
      <dgm:spPr/>
    </dgm:pt>
    <dgm:pt modelId="{1F71D3DE-4254-4E28-92C2-AC883D8DD15D}" type="pres">
      <dgm:prSet presAssocID="{7F0146EC-9B2D-42E7-B1E6-09BA68A36FAA}" presName="tx1" presStyleLbl="revTx" presStyleIdx="2" presStyleCnt="4"/>
      <dgm:spPr/>
      <dgm:t>
        <a:bodyPr/>
        <a:lstStyle/>
        <a:p>
          <a:endParaRPr lang="en-US"/>
        </a:p>
      </dgm:t>
    </dgm:pt>
    <dgm:pt modelId="{351E4130-9175-4D3D-9337-CE3B984EC6B9}" type="pres">
      <dgm:prSet presAssocID="{7F0146EC-9B2D-42E7-B1E6-09BA68A36FAA}" presName="vert1" presStyleCnt="0"/>
      <dgm:spPr/>
    </dgm:pt>
    <dgm:pt modelId="{62F1C35F-5427-412D-9E33-5B16FA94308B}" type="pres">
      <dgm:prSet presAssocID="{D3592A8C-D722-4985-9B5A-261C4093891C}" presName="thickLine" presStyleLbl="alignNode1" presStyleIdx="3" presStyleCnt="4"/>
      <dgm:spPr/>
    </dgm:pt>
    <dgm:pt modelId="{CEFD76D4-4AF3-4783-B3DC-40B7C32814DC}" type="pres">
      <dgm:prSet presAssocID="{D3592A8C-D722-4985-9B5A-261C4093891C}" presName="horz1" presStyleCnt="0"/>
      <dgm:spPr/>
    </dgm:pt>
    <dgm:pt modelId="{10060577-9250-4BBD-AA32-EC9DB20EEE87}" type="pres">
      <dgm:prSet presAssocID="{D3592A8C-D722-4985-9B5A-261C4093891C}" presName="tx1" presStyleLbl="revTx" presStyleIdx="3" presStyleCnt="4"/>
      <dgm:spPr/>
      <dgm:t>
        <a:bodyPr/>
        <a:lstStyle/>
        <a:p>
          <a:endParaRPr lang="en-US"/>
        </a:p>
      </dgm:t>
    </dgm:pt>
    <dgm:pt modelId="{99F1C806-FBB2-4CB5-85CF-5D25174B4F45}" type="pres">
      <dgm:prSet presAssocID="{D3592A8C-D722-4985-9B5A-261C4093891C}" presName="vert1" presStyleCnt="0"/>
      <dgm:spPr/>
    </dgm:pt>
  </dgm:ptLst>
  <dgm:cxnLst>
    <dgm:cxn modelId="{04DEEE0B-DDA0-45DC-B9A3-4F72F901AE6B}" srcId="{92B11A74-CDF1-4D00-94C6-3E27160B5E75}" destId="{D3592A8C-D722-4985-9B5A-261C4093891C}" srcOrd="3" destOrd="0" parTransId="{B443D1C4-5C93-4429-9718-9F26765AD4CF}" sibTransId="{3A7BAE7A-4D4F-46CB-BD34-F84285BC25BC}"/>
    <dgm:cxn modelId="{BB027CC3-2D1E-49ED-928C-D47392422401}" srcId="{92B11A74-CDF1-4D00-94C6-3E27160B5E75}" destId="{82D18F80-8CA9-4ADA-A09B-48F00E9CCD1C}" srcOrd="0" destOrd="0" parTransId="{E93844D3-664B-4700-B18E-10DF1A678FBF}" sibTransId="{03685E87-6BF6-4BEA-A02B-9D0C1C20D403}"/>
    <dgm:cxn modelId="{38CED8F6-A1BD-4F2B-8FBE-50DA7669B4AF}" type="presOf" srcId="{D3592A8C-D722-4985-9B5A-261C4093891C}" destId="{10060577-9250-4BBD-AA32-EC9DB20EEE87}" srcOrd="0" destOrd="0" presId="urn:microsoft.com/office/officeart/2008/layout/LinedList"/>
    <dgm:cxn modelId="{91BA3BD6-C45D-4CA8-876F-E26DCD8E3F50}" type="presOf" srcId="{82D18F80-8CA9-4ADA-A09B-48F00E9CCD1C}" destId="{253B264E-69DF-41EC-B9D2-E58517C5A2C8}" srcOrd="0" destOrd="0" presId="urn:microsoft.com/office/officeart/2008/layout/LinedList"/>
    <dgm:cxn modelId="{01B9E560-C86F-4EAB-AADA-04DA490FBC6B}" srcId="{92B11A74-CDF1-4D00-94C6-3E27160B5E75}" destId="{BCE67EFB-5350-4C05-90C1-0B8078F34632}" srcOrd="1" destOrd="0" parTransId="{8935A1E1-020A-42E6-83E5-6B1EACC9E5E0}" sibTransId="{901BF5C6-A10B-4470-A503-F61A7EB1186A}"/>
    <dgm:cxn modelId="{50886065-5447-4A2C-9E36-55E991562D12}" type="presOf" srcId="{92B11A74-CDF1-4D00-94C6-3E27160B5E75}" destId="{078CE78B-F74D-439C-A71F-FB2E0F64661F}" srcOrd="0" destOrd="0" presId="urn:microsoft.com/office/officeart/2008/layout/LinedList"/>
    <dgm:cxn modelId="{8B678DF8-3BDD-453A-B53C-1D5ECFDD59BB}" srcId="{92B11A74-CDF1-4D00-94C6-3E27160B5E75}" destId="{7F0146EC-9B2D-42E7-B1E6-09BA68A36FAA}" srcOrd="2" destOrd="0" parTransId="{9A373BD3-D490-4E38-8AE8-DE789E5FF21A}" sibTransId="{9937ED4F-0209-429B-8C2B-FECBC70EB8CB}"/>
    <dgm:cxn modelId="{A20F4B33-7033-485E-BAF5-97E654BD45E2}" type="presOf" srcId="{BCE67EFB-5350-4C05-90C1-0B8078F34632}" destId="{FEAC9091-D49B-4200-9471-72DD00CAE155}" srcOrd="0" destOrd="0" presId="urn:microsoft.com/office/officeart/2008/layout/LinedList"/>
    <dgm:cxn modelId="{0C8C2A06-CA48-4DE8-A42C-D9F0D82FA94C}" type="presOf" srcId="{7F0146EC-9B2D-42E7-B1E6-09BA68A36FAA}" destId="{1F71D3DE-4254-4E28-92C2-AC883D8DD15D}" srcOrd="0" destOrd="0" presId="urn:microsoft.com/office/officeart/2008/layout/LinedList"/>
    <dgm:cxn modelId="{A0C8C7A3-DEDD-48E9-A95E-0E3F24DB1CA8}" type="presParOf" srcId="{078CE78B-F74D-439C-A71F-FB2E0F64661F}" destId="{B120BB1E-EE01-4A23-8AD8-2E4406EBB71B}" srcOrd="0" destOrd="0" presId="urn:microsoft.com/office/officeart/2008/layout/LinedList"/>
    <dgm:cxn modelId="{35773E36-B26C-45B6-8448-A67CC58696A5}" type="presParOf" srcId="{078CE78B-F74D-439C-A71F-FB2E0F64661F}" destId="{2524EF7C-A289-4DEC-9742-CAAB667DB111}" srcOrd="1" destOrd="0" presId="urn:microsoft.com/office/officeart/2008/layout/LinedList"/>
    <dgm:cxn modelId="{57F7FB74-387B-48D8-8FD9-250FAD1C5AA8}" type="presParOf" srcId="{2524EF7C-A289-4DEC-9742-CAAB667DB111}" destId="{253B264E-69DF-41EC-B9D2-E58517C5A2C8}" srcOrd="0" destOrd="0" presId="urn:microsoft.com/office/officeart/2008/layout/LinedList"/>
    <dgm:cxn modelId="{69781EA3-509A-4AF5-8C9D-9F0B44C3429D}" type="presParOf" srcId="{2524EF7C-A289-4DEC-9742-CAAB667DB111}" destId="{CC8D6036-109E-4841-AF58-C6879D0FB88A}" srcOrd="1" destOrd="0" presId="urn:microsoft.com/office/officeart/2008/layout/LinedList"/>
    <dgm:cxn modelId="{03BB7343-EC7A-420A-8142-5F10B30E9D12}" type="presParOf" srcId="{078CE78B-F74D-439C-A71F-FB2E0F64661F}" destId="{B8E97707-151F-42B2-910A-0641DA424E77}" srcOrd="2" destOrd="0" presId="urn:microsoft.com/office/officeart/2008/layout/LinedList"/>
    <dgm:cxn modelId="{B770E586-BAFC-45E4-8568-5DFB75C11DCD}" type="presParOf" srcId="{078CE78B-F74D-439C-A71F-FB2E0F64661F}" destId="{7CB3A48E-8075-4EDD-AFFA-F8B40F2A849B}" srcOrd="3" destOrd="0" presId="urn:microsoft.com/office/officeart/2008/layout/LinedList"/>
    <dgm:cxn modelId="{7445B79F-F922-4AED-BBB1-6FF45C910BEF}" type="presParOf" srcId="{7CB3A48E-8075-4EDD-AFFA-F8B40F2A849B}" destId="{FEAC9091-D49B-4200-9471-72DD00CAE155}" srcOrd="0" destOrd="0" presId="urn:microsoft.com/office/officeart/2008/layout/LinedList"/>
    <dgm:cxn modelId="{5A7595E1-7AEF-48F9-BB1B-41E2A91C98B6}" type="presParOf" srcId="{7CB3A48E-8075-4EDD-AFFA-F8B40F2A849B}" destId="{B838C4D5-010A-44E5-ADBF-BBEC3BC091C7}" srcOrd="1" destOrd="0" presId="urn:microsoft.com/office/officeart/2008/layout/LinedList"/>
    <dgm:cxn modelId="{7118438E-F3FF-4093-AE65-BBAD08E7420F}" type="presParOf" srcId="{078CE78B-F74D-439C-A71F-FB2E0F64661F}" destId="{B0B1EA47-A276-4128-B336-7B78C27A7FC4}" srcOrd="4" destOrd="0" presId="urn:microsoft.com/office/officeart/2008/layout/LinedList"/>
    <dgm:cxn modelId="{3BB523CA-BBCA-4651-B70C-AAC2E46F9750}" type="presParOf" srcId="{078CE78B-F74D-439C-A71F-FB2E0F64661F}" destId="{2639451E-B4B9-435F-A16D-E05EC1AD7EDC}" srcOrd="5" destOrd="0" presId="urn:microsoft.com/office/officeart/2008/layout/LinedList"/>
    <dgm:cxn modelId="{2F7AB1CA-F807-4727-862F-464091F298EF}" type="presParOf" srcId="{2639451E-B4B9-435F-A16D-E05EC1AD7EDC}" destId="{1F71D3DE-4254-4E28-92C2-AC883D8DD15D}" srcOrd="0" destOrd="0" presId="urn:microsoft.com/office/officeart/2008/layout/LinedList"/>
    <dgm:cxn modelId="{9D87655A-58A3-434B-82C5-0BE13682E23A}" type="presParOf" srcId="{2639451E-B4B9-435F-A16D-E05EC1AD7EDC}" destId="{351E4130-9175-4D3D-9337-CE3B984EC6B9}" srcOrd="1" destOrd="0" presId="urn:microsoft.com/office/officeart/2008/layout/LinedList"/>
    <dgm:cxn modelId="{A4A9E525-6971-4680-ACE1-B1C11F9F8716}" type="presParOf" srcId="{078CE78B-F74D-439C-A71F-FB2E0F64661F}" destId="{62F1C35F-5427-412D-9E33-5B16FA94308B}" srcOrd="6" destOrd="0" presId="urn:microsoft.com/office/officeart/2008/layout/LinedList"/>
    <dgm:cxn modelId="{D110C4F4-34EC-4687-A1AB-5C1FE285D93F}" type="presParOf" srcId="{078CE78B-F74D-439C-A71F-FB2E0F64661F}" destId="{CEFD76D4-4AF3-4783-B3DC-40B7C32814DC}" srcOrd="7" destOrd="0" presId="urn:microsoft.com/office/officeart/2008/layout/LinedList"/>
    <dgm:cxn modelId="{BA3B9C28-3DA5-42CB-B74A-16C47EAB96AE}" type="presParOf" srcId="{CEFD76D4-4AF3-4783-B3DC-40B7C32814DC}" destId="{10060577-9250-4BBD-AA32-EC9DB20EEE87}" srcOrd="0" destOrd="0" presId="urn:microsoft.com/office/officeart/2008/layout/LinedList"/>
    <dgm:cxn modelId="{32258B9E-760E-47AD-B892-E6163189883C}" type="presParOf" srcId="{CEFD76D4-4AF3-4783-B3DC-40B7C32814DC}" destId="{99F1C806-FBB2-4CB5-85CF-5D25174B4F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720092-4A4D-49A0-9427-AC23FF0B36E2}" type="doc">
      <dgm:prSet loTypeId="urn:microsoft.com/office/officeart/2005/8/layout/target2" loCatId="relationship" qsTypeId="urn:microsoft.com/office/officeart/2005/8/quickstyle/simple2" qsCatId="simple" csTypeId="urn:microsoft.com/office/officeart/2005/8/colors/colorful5" csCatId="colorful" phldr="1"/>
      <dgm:spPr/>
      <dgm:t>
        <a:bodyPr/>
        <a:lstStyle/>
        <a:p>
          <a:endParaRPr lang="en-US"/>
        </a:p>
      </dgm:t>
    </dgm:pt>
    <dgm:pt modelId="{F943B73B-65B9-448E-B0C7-EF2526E93812}">
      <dgm:prSet custT="1"/>
      <dgm:spPr>
        <a:solidFill>
          <a:srgbClr val="FFFF99"/>
        </a:solidFill>
      </dgm:spPr>
      <dgm:t>
        <a:bodyPr tIns="0"/>
        <a:lstStyle/>
        <a:p>
          <a:pPr algn="l" rtl="0"/>
          <a:r>
            <a:rPr lang="en-US" sz="2800" dirty="0">
              <a:solidFill>
                <a:schemeClr val="tx1"/>
              </a:solidFill>
              <a:latin typeface="Arial" panose="020B0604020202020204" pitchFamily="34" charset="0"/>
              <a:cs typeface="Arial" panose="020B0604020202020204" pitchFamily="34" charset="0"/>
            </a:rPr>
            <a:t>how?</a:t>
          </a:r>
          <a:r>
            <a:rPr lang="en-US" sz="5400" dirty="0">
              <a:solidFill>
                <a:schemeClr val="tx1"/>
              </a:solidFill>
              <a:latin typeface="Arial" panose="020B0604020202020204" pitchFamily="34" charset="0"/>
              <a:cs typeface="Arial" panose="020B0604020202020204" pitchFamily="34" charset="0"/>
            </a:rPr>
            <a:t> </a:t>
          </a:r>
        </a:p>
      </dgm:t>
    </dgm:pt>
    <dgm:pt modelId="{7466E275-9BE3-4EE1-94D2-11355FE77E4A}" type="parTrans" cxnId="{8DF42CE6-D59F-41D6-A57B-835C67F6A26B}">
      <dgm:prSet/>
      <dgm:spPr/>
      <dgm:t>
        <a:bodyPr/>
        <a:lstStyle/>
        <a:p>
          <a:endParaRPr lang="en-US">
            <a:latin typeface="Arial Rounded MT Bold" panose="020F0704030504030204" pitchFamily="34" charset="0"/>
          </a:endParaRPr>
        </a:p>
      </dgm:t>
    </dgm:pt>
    <dgm:pt modelId="{6D9191B1-4421-4E9A-A80A-CB1225689F84}" type="sibTrans" cxnId="{8DF42CE6-D59F-41D6-A57B-835C67F6A26B}">
      <dgm:prSet/>
      <dgm:spPr/>
      <dgm:t>
        <a:bodyPr/>
        <a:lstStyle/>
        <a:p>
          <a:endParaRPr lang="en-US">
            <a:latin typeface="Arial Rounded MT Bold" panose="020F0704030504030204" pitchFamily="34" charset="0"/>
          </a:endParaRPr>
        </a:p>
      </dgm:t>
    </dgm:pt>
    <dgm:pt modelId="{CE4361C6-FF7C-43D7-8052-D55A672A6804}">
      <dgm:prSet/>
      <dgm:spPr>
        <a:solidFill>
          <a:schemeClr val="bg2">
            <a:alpha val="90000"/>
          </a:schemeClr>
        </a:solidFill>
      </dgm:spPr>
      <dgm:t>
        <a:bodyPr/>
        <a:lstStyle/>
        <a:p>
          <a:pPr rtl="0"/>
          <a:r>
            <a:rPr lang="en-US" b="0" dirty="0">
              <a:latin typeface="Arial" panose="020B0604020202020204" pitchFamily="34" charset="0"/>
              <a:cs typeface="Arial" panose="020B0604020202020204" pitchFamily="34" charset="0"/>
            </a:rPr>
            <a:t>outreach</a:t>
          </a:r>
        </a:p>
      </dgm:t>
    </dgm:pt>
    <dgm:pt modelId="{E40F0418-579C-42F4-8A24-4130CD522F68}" type="parTrans" cxnId="{4F619443-D696-443E-9AE0-68AEB28579C4}">
      <dgm:prSet/>
      <dgm:spPr/>
      <dgm:t>
        <a:bodyPr/>
        <a:lstStyle/>
        <a:p>
          <a:endParaRPr lang="en-US">
            <a:latin typeface="Arial Rounded MT Bold" panose="020F0704030504030204" pitchFamily="34" charset="0"/>
          </a:endParaRPr>
        </a:p>
      </dgm:t>
    </dgm:pt>
    <dgm:pt modelId="{B12607B6-3844-4F60-87D6-3CC9F5921C45}" type="sibTrans" cxnId="{4F619443-D696-443E-9AE0-68AEB28579C4}">
      <dgm:prSet/>
      <dgm:spPr/>
      <dgm:t>
        <a:bodyPr/>
        <a:lstStyle/>
        <a:p>
          <a:endParaRPr lang="en-US">
            <a:latin typeface="Arial Rounded MT Bold" panose="020F0704030504030204" pitchFamily="34" charset="0"/>
          </a:endParaRPr>
        </a:p>
      </dgm:t>
    </dgm:pt>
    <dgm:pt modelId="{2976188F-D25A-4F6B-AC16-E1ECF5CA7E43}">
      <dgm:prSet/>
      <dgm:spPr>
        <a:solidFill>
          <a:schemeClr val="bg2">
            <a:alpha val="90000"/>
          </a:schemeClr>
        </a:solidFill>
      </dgm:spPr>
      <dgm:t>
        <a:bodyPr/>
        <a:lstStyle/>
        <a:p>
          <a:pPr rtl="0"/>
          <a:r>
            <a:rPr lang="en-US" b="0" dirty="0">
              <a:latin typeface="Arial" panose="020B0604020202020204" pitchFamily="34" charset="0"/>
              <a:cs typeface="Arial" panose="020B0604020202020204" pitchFamily="34" charset="0"/>
            </a:rPr>
            <a:t>community education</a:t>
          </a:r>
        </a:p>
      </dgm:t>
    </dgm:pt>
    <dgm:pt modelId="{C0DAA660-5D20-4961-8F8C-366E287F92D7}" type="parTrans" cxnId="{4A7D9096-2658-4787-97D1-96C2B3BB8A8C}">
      <dgm:prSet/>
      <dgm:spPr/>
      <dgm:t>
        <a:bodyPr/>
        <a:lstStyle/>
        <a:p>
          <a:endParaRPr lang="en-US">
            <a:latin typeface="Arial Rounded MT Bold" panose="020F0704030504030204" pitchFamily="34" charset="0"/>
          </a:endParaRPr>
        </a:p>
      </dgm:t>
    </dgm:pt>
    <dgm:pt modelId="{DF4CD5E6-C52F-4F0A-8FA3-60B7415B7ABB}" type="sibTrans" cxnId="{4A7D9096-2658-4787-97D1-96C2B3BB8A8C}">
      <dgm:prSet/>
      <dgm:spPr/>
      <dgm:t>
        <a:bodyPr/>
        <a:lstStyle/>
        <a:p>
          <a:endParaRPr lang="en-US">
            <a:latin typeface="Arial Rounded MT Bold" panose="020F0704030504030204" pitchFamily="34" charset="0"/>
          </a:endParaRPr>
        </a:p>
      </dgm:t>
    </dgm:pt>
    <dgm:pt modelId="{80D52C1D-FC7F-4D58-8EAD-B2F31B74CBF2}">
      <dgm:prSet/>
      <dgm:spPr>
        <a:solidFill>
          <a:schemeClr val="bg2">
            <a:alpha val="90000"/>
          </a:schemeClr>
        </a:solidFill>
      </dgm:spPr>
      <dgm:t>
        <a:bodyPr/>
        <a:lstStyle/>
        <a:p>
          <a:pPr rtl="0"/>
          <a:r>
            <a:rPr lang="en-US" b="0" dirty="0">
              <a:latin typeface="Arial" panose="020B0604020202020204" pitchFamily="34" charset="0"/>
              <a:cs typeface="Arial" panose="020B0604020202020204" pitchFamily="34" charset="0"/>
            </a:rPr>
            <a:t>informal counseling</a:t>
          </a:r>
        </a:p>
      </dgm:t>
    </dgm:pt>
    <dgm:pt modelId="{8CA1BBC6-3772-4E53-9EE4-E9F23815DC3B}" type="parTrans" cxnId="{CA9B3FA3-D23F-4F2F-8945-8230036705B4}">
      <dgm:prSet/>
      <dgm:spPr/>
      <dgm:t>
        <a:bodyPr/>
        <a:lstStyle/>
        <a:p>
          <a:endParaRPr lang="en-US">
            <a:latin typeface="Arial Rounded MT Bold" panose="020F0704030504030204" pitchFamily="34" charset="0"/>
          </a:endParaRPr>
        </a:p>
      </dgm:t>
    </dgm:pt>
    <dgm:pt modelId="{D228B459-F72D-4393-B072-2AD6EC2073F1}" type="sibTrans" cxnId="{CA9B3FA3-D23F-4F2F-8945-8230036705B4}">
      <dgm:prSet/>
      <dgm:spPr/>
      <dgm:t>
        <a:bodyPr/>
        <a:lstStyle/>
        <a:p>
          <a:endParaRPr lang="en-US">
            <a:latin typeface="Arial Rounded MT Bold" panose="020F0704030504030204" pitchFamily="34" charset="0"/>
          </a:endParaRPr>
        </a:p>
      </dgm:t>
    </dgm:pt>
    <dgm:pt modelId="{BBA87E47-F783-465B-94B2-F1702540D747}">
      <dgm:prSet/>
      <dgm:spPr>
        <a:solidFill>
          <a:schemeClr val="bg2">
            <a:alpha val="90000"/>
          </a:schemeClr>
        </a:solidFill>
      </dgm:spPr>
      <dgm:t>
        <a:bodyPr/>
        <a:lstStyle/>
        <a:p>
          <a:pPr rtl="0"/>
          <a:r>
            <a:rPr lang="en-US" b="0" dirty="0">
              <a:latin typeface="Arial" panose="020B0604020202020204" pitchFamily="34" charset="0"/>
              <a:cs typeface="Arial" panose="020B0604020202020204" pitchFamily="34" charset="0"/>
            </a:rPr>
            <a:t>social support</a:t>
          </a:r>
        </a:p>
      </dgm:t>
    </dgm:pt>
    <dgm:pt modelId="{F960F900-9B99-442C-87E8-45AFA145ABC5}" type="parTrans" cxnId="{A89F19AC-97A0-4630-B45B-BAEABB3D7979}">
      <dgm:prSet/>
      <dgm:spPr/>
      <dgm:t>
        <a:bodyPr/>
        <a:lstStyle/>
        <a:p>
          <a:endParaRPr lang="en-US">
            <a:latin typeface="Arial Rounded MT Bold" panose="020F0704030504030204" pitchFamily="34" charset="0"/>
          </a:endParaRPr>
        </a:p>
      </dgm:t>
    </dgm:pt>
    <dgm:pt modelId="{A77150FE-16AE-417E-937F-A16F80CAC475}" type="sibTrans" cxnId="{A89F19AC-97A0-4630-B45B-BAEABB3D7979}">
      <dgm:prSet/>
      <dgm:spPr/>
      <dgm:t>
        <a:bodyPr/>
        <a:lstStyle/>
        <a:p>
          <a:endParaRPr lang="en-US">
            <a:latin typeface="Arial Rounded MT Bold" panose="020F0704030504030204" pitchFamily="34" charset="0"/>
          </a:endParaRPr>
        </a:p>
      </dgm:t>
    </dgm:pt>
    <dgm:pt modelId="{2B7168E5-8770-4F49-947F-7DCD03E0823B}">
      <dgm:prSet/>
      <dgm:spPr>
        <a:solidFill>
          <a:schemeClr val="bg2">
            <a:alpha val="90000"/>
          </a:schemeClr>
        </a:solidFill>
      </dgm:spPr>
      <dgm:t>
        <a:bodyPr/>
        <a:lstStyle/>
        <a:p>
          <a:pPr rtl="0"/>
          <a:r>
            <a:rPr lang="en-US" b="0" dirty="0">
              <a:latin typeface="Arial" panose="020B0604020202020204" pitchFamily="34" charset="0"/>
              <a:cs typeface="Arial" panose="020B0604020202020204" pitchFamily="34" charset="0"/>
            </a:rPr>
            <a:t>advocacy</a:t>
          </a:r>
        </a:p>
      </dgm:t>
    </dgm:pt>
    <dgm:pt modelId="{CF6BC783-1EDD-4E00-9CB2-259ABA87CF4A}" type="parTrans" cxnId="{48128047-6EEC-4676-A9DF-1B00398C6854}">
      <dgm:prSet/>
      <dgm:spPr/>
      <dgm:t>
        <a:bodyPr/>
        <a:lstStyle/>
        <a:p>
          <a:endParaRPr lang="en-US">
            <a:latin typeface="Arial Rounded MT Bold" panose="020F0704030504030204" pitchFamily="34" charset="0"/>
          </a:endParaRPr>
        </a:p>
      </dgm:t>
    </dgm:pt>
    <dgm:pt modelId="{60A979AE-0BA5-4134-A510-7CD1BA296BFA}" type="sibTrans" cxnId="{48128047-6EEC-4676-A9DF-1B00398C6854}">
      <dgm:prSet/>
      <dgm:spPr/>
      <dgm:t>
        <a:bodyPr/>
        <a:lstStyle/>
        <a:p>
          <a:endParaRPr lang="en-US">
            <a:latin typeface="Arial Rounded MT Bold" panose="020F0704030504030204" pitchFamily="34" charset="0"/>
          </a:endParaRPr>
        </a:p>
      </dgm:t>
    </dgm:pt>
    <dgm:pt modelId="{1220E2C6-D9E0-4090-9CAB-751B6BCCB5FA}">
      <dgm:prSet custT="1"/>
      <dgm:spPr>
        <a:solidFill>
          <a:srgbClr val="00FFFF"/>
        </a:solidFill>
      </dgm:spPr>
      <dgm:t>
        <a:bodyPr/>
        <a:lstStyle/>
        <a:p>
          <a:pPr rtl="0"/>
          <a:r>
            <a:rPr lang="en-US" sz="2800" b="0" dirty="0">
              <a:solidFill>
                <a:schemeClr val="tx1"/>
              </a:solidFill>
              <a:latin typeface="Arial" panose="020B0604020202020204" pitchFamily="34" charset="0"/>
              <a:cs typeface="Arial" panose="020B0604020202020204" pitchFamily="34" charset="0"/>
            </a:rPr>
            <a:t>builds individual and community capacity </a:t>
          </a:r>
        </a:p>
      </dgm:t>
    </dgm:pt>
    <dgm:pt modelId="{5C7EFFE8-1633-4BC1-A58F-5A5FF8C15F65}" type="parTrans" cxnId="{5B42F8DB-1C17-471B-8FDE-8462F7F57E07}">
      <dgm:prSet/>
      <dgm:spPr/>
      <dgm:t>
        <a:bodyPr/>
        <a:lstStyle/>
        <a:p>
          <a:endParaRPr lang="en-US">
            <a:latin typeface="Arial Rounded MT Bold" panose="020F0704030504030204" pitchFamily="34" charset="0"/>
          </a:endParaRPr>
        </a:p>
      </dgm:t>
    </dgm:pt>
    <dgm:pt modelId="{04C036C8-B698-4F44-991C-89ECF7A8C0BA}" type="sibTrans" cxnId="{5B42F8DB-1C17-471B-8FDE-8462F7F57E07}">
      <dgm:prSet/>
      <dgm:spPr/>
      <dgm:t>
        <a:bodyPr/>
        <a:lstStyle/>
        <a:p>
          <a:endParaRPr lang="en-US">
            <a:latin typeface="Arial Rounded MT Bold" panose="020F0704030504030204" pitchFamily="34" charset="0"/>
          </a:endParaRPr>
        </a:p>
      </dgm:t>
    </dgm:pt>
    <dgm:pt modelId="{7C659A78-B381-4304-A874-519ECE5C4B86}">
      <dgm:prSet/>
      <dgm:spPr>
        <a:solidFill>
          <a:srgbClr val="FFCCFF"/>
        </a:solidFill>
      </dgm:spPr>
      <dgm:t>
        <a:bodyPr/>
        <a:lstStyle/>
        <a:p>
          <a:pPr rtl="0"/>
          <a:r>
            <a:rPr lang="en-US" b="0" dirty="0">
              <a:solidFill>
                <a:schemeClr val="tx1"/>
              </a:solidFill>
              <a:latin typeface="Arial" panose="020B0604020202020204" pitchFamily="34" charset="0"/>
              <a:cs typeface="Arial" panose="020B0604020202020204" pitchFamily="34" charset="0"/>
            </a:rPr>
            <a:t>increases health knowledge/self-sufficiency </a:t>
          </a:r>
        </a:p>
      </dgm:t>
    </dgm:pt>
    <dgm:pt modelId="{543C0711-8304-4998-8485-F81D4730DDB3}" type="parTrans" cxnId="{527301FC-9926-4BF6-B851-97FB6C5661FF}">
      <dgm:prSet/>
      <dgm:spPr/>
      <dgm:t>
        <a:bodyPr/>
        <a:lstStyle/>
        <a:p>
          <a:endParaRPr lang="en-US">
            <a:latin typeface="Arial Rounded MT Bold" panose="020F0704030504030204" pitchFamily="34" charset="0"/>
          </a:endParaRPr>
        </a:p>
      </dgm:t>
    </dgm:pt>
    <dgm:pt modelId="{F608475C-13BE-4022-8F93-442B5DEE0543}" type="sibTrans" cxnId="{527301FC-9926-4BF6-B851-97FB6C5661FF}">
      <dgm:prSet/>
      <dgm:spPr/>
      <dgm:t>
        <a:bodyPr/>
        <a:lstStyle/>
        <a:p>
          <a:endParaRPr lang="en-US">
            <a:latin typeface="Arial Rounded MT Bold" panose="020F0704030504030204" pitchFamily="34" charset="0"/>
          </a:endParaRPr>
        </a:p>
      </dgm:t>
    </dgm:pt>
    <dgm:pt modelId="{99EA2055-17E0-4FFC-BCE6-E4CCD9B86859}" type="pres">
      <dgm:prSet presAssocID="{A2720092-4A4D-49A0-9427-AC23FF0B36E2}" presName="Name0" presStyleCnt="0">
        <dgm:presLayoutVars>
          <dgm:chMax val="3"/>
          <dgm:chPref val="1"/>
          <dgm:dir/>
          <dgm:animLvl val="lvl"/>
          <dgm:resizeHandles/>
        </dgm:presLayoutVars>
      </dgm:prSet>
      <dgm:spPr/>
      <dgm:t>
        <a:bodyPr/>
        <a:lstStyle/>
        <a:p>
          <a:endParaRPr lang="en-US"/>
        </a:p>
      </dgm:t>
    </dgm:pt>
    <dgm:pt modelId="{A1A53042-8EDD-406E-91A8-F744086486E7}" type="pres">
      <dgm:prSet presAssocID="{A2720092-4A4D-49A0-9427-AC23FF0B36E2}" presName="outerBox" presStyleCnt="0"/>
      <dgm:spPr/>
    </dgm:pt>
    <dgm:pt modelId="{E569755F-4266-4238-BD3D-5832E1172D06}" type="pres">
      <dgm:prSet presAssocID="{A2720092-4A4D-49A0-9427-AC23FF0B36E2}" presName="outerBoxParent" presStyleLbl="node1" presStyleIdx="0" presStyleCnt="3"/>
      <dgm:spPr/>
      <dgm:t>
        <a:bodyPr/>
        <a:lstStyle/>
        <a:p>
          <a:endParaRPr lang="en-US"/>
        </a:p>
      </dgm:t>
    </dgm:pt>
    <dgm:pt modelId="{7DFDE1B8-2FC8-4F4F-8F4C-B32FA6FC5658}" type="pres">
      <dgm:prSet presAssocID="{A2720092-4A4D-49A0-9427-AC23FF0B36E2}" presName="outerBoxChildren" presStyleCnt="0"/>
      <dgm:spPr/>
    </dgm:pt>
    <dgm:pt modelId="{7CD0E847-0232-4AFA-BFA2-B8A930E91407}" type="pres">
      <dgm:prSet presAssocID="{A2720092-4A4D-49A0-9427-AC23FF0B36E2}" presName="middleBox" presStyleCnt="0"/>
      <dgm:spPr/>
    </dgm:pt>
    <dgm:pt modelId="{690ADCCB-28AE-485A-8F64-581194BC96FB}" type="pres">
      <dgm:prSet presAssocID="{A2720092-4A4D-49A0-9427-AC23FF0B36E2}" presName="middleBoxParent" presStyleLbl="node1" presStyleIdx="1" presStyleCnt="3"/>
      <dgm:spPr/>
      <dgm:t>
        <a:bodyPr/>
        <a:lstStyle/>
        <a:p>
          <a:endParaRPr lang="en-US"/>
        </a:p>
      </dgm:t>
    </dgm:pt>
    <dgm:pt modelId="{CC09DC26-DBC9-4579-BEE7-DA874356F806}" type="pres">
      <dgm:prSet presAssocID="{A2720092-4A4D-49A0-9427-AC23FF0B36E2}" presName="middleBoxChildren" presStyleCnt="0"/>
      <dgm:spPr/>
    </dgm:pt>
    <dgm:pt modelId="{247DC3FB-AF2B-4EA9-94B1-D8593933B83C}" type="pres">
      <dgm:prSet presAssocID="{A2720092-4A4D-49A0-9427-AC23FF0B36E2}" presName="centerBox" presStyleCnt="0"/>
      <dgm:spPr/>
    </dgm:pt>
    <dgm:pt modelId="{A373EF30-1D82-4125-A811-D96A433FCEED}" type="pres">
      <dgm:prSet presAssocID="{A2720092-4A4D-49A0-9427-AC23FF0B36E2}" presName="centerBoxParent" presStyleLbl="node1" presStyleIdx="2" presStyleCnt="3" custLinFactNeighborX="-412"/>
      <dgm:spPr/>
      <dgm:t>
        <a:bodyPr/>
        <a:lstStyle/>
        <a:p>
          <a:endParaRPr lang="en-US"/>
        </a:p>
      </dgm:t>
    </dgm:pt>
    <dgm:pt modelId="{5FA4C3E1-EF39-4492-977E-CA95FA46F704}" type="pres">
      <dgm:prSet presAssocID="{A2720092-4A4D-49A0-9427-AC23FF0B36E2}" presName="centerBoxChildren" presStyleCnt="0"/>
      <dgm:spPr/>
    </dgm:pt>
    <dgm:pt modelId="{C86956DD-78FF-4328-9E58-CC9DD680B522}" type="pres">
      <dgm:prSet presAssocID="{CE4361C6-FF7C-43D7-8052-D55A672A6804}" presName="cChild" presStyleLbl="fgAcc1" presStyleIdx="0" presStyleCnt="5">
        <dgm:presLayoutVars>
          <dgm:bulletEnabled val="1"/>
        </dgm:presLayoutVars>
      </dgm:prSet>
      <dgm:spPr/>
      <dgm:t>
        <a:bodyPr/>
        <a:lstStyle/>
        <a:p>
          <a:endParaRPr lang="en-US"/>
        </a:p>
      </dgm:t>
    </dgm:pt>
    <dgm:pt modelId="{5DDCFAF7-4867-4ACA-99B9-43ABF7CB6F2F}" type="pres">
      <dgm:prSet presAssocID="{B12607B6-3844-4F60-87D6-3CC9F5921C45}" presName="centerSibTrans" presStyleCnt="0"/>
      <dgm:spPr/>
    </dgm:pt>
    <dgm:pt modelId="{49B06343-0975-4B50-BE06-BAF8404AC920}" type="pres">
      <dgm:prSet presAssocID="{2976188F-D25A-4F6B-AC16-E1ECF5CA7E43}" presName="cChild" presStyleLbl="fgAcc1" presStyleIdx="1" presStyleCnt="5">
        <dgm:presLayoutVars>
          <dgm:bulletEnabled val="1"/>
        </dgm:presLayoutVars>
      </dgm:prSet>
      <dgm:spPr/>
      <dgm:t>
        <a:bodyPr/>
        <a:lstStyle/>
        <a:p>
          <a:endParaRPr lang="en-US"/>
        </a:p>
      </dgm:t>
    </dgm:pt>
    <dgm:pt modelId="{E8565CB3-8C12-420B-8750-197A5FFD8580}" type="pres">
      <dgm:prSet presAssocID="{DF4CD5E6-C52F-4F0A-8FA3-60B7415B7ABB}" presName="centerSibTrans" presStyleCnt="0"/>
      <dgm:spPr/>
    </dgm:pt>
    <dgm:pt modelId="{5ECFD2B6-029A-42AB-B69C-7F93DC716879}" type="pres">
      <dgm:prSet presAssocID="{80D52C1D-FC7F-4D58-8EAD-B2F31B74CBF2}" presName="cChild" presStyleLbl="fgAcc1" presStyleIdx="2" presStyleCnt="5">
        <dgm:presLayoutVars>
          <dgm:bulletEnabled val="1"/>
        </dgm:presLayoutVars>
      </dgm:prSet>
      <dgm:spPr/>
      <dgm:t>
        <a:bodyPr/>
        <a:lstStyle/>
        <a:p>
          <a:endParaRPr lang="en-US"/>
        </a:p>
      </dgm:t>
    </dgm:pt>
    <dgm:pt modelId="{EE37C61F-923A-400F-BD4D-23DECED38207}" type="pres">
      <dgm:prSet presAssocID="{D228B459-F72D-4393-B072-2AD6EC2073F1}" presName="centerSibTrans" presStyleCnt="0"/>
      <dgm:spPr/>
    </dgm:pt>
    <dgm:pt modelId="{D2287F9A-90C7-4000-AE18-E8D7FCAE4E5B}" type="pres">
      <dgm:prSet presAssocID="{BBA87E47-F783-465B-94B2-F1702540D747}" presName="cChild" presStyleLbl="fgAcc1" presStyleIdx="3" presStyleCnt="5">
        <dgm:presLayoutVars>
          <dgm:bulletEnabled val="1"/>
        </dgm:presLayoutVars>
      </dgm:prSet>
      <dgm:spPr/>
      <dgm:t>
        <a:bodyPr/>
        <a:lstStyle/>
        <a:p>
          <a:endParaRPr lang="en-US"/>
        </a:p>
      </dgm:t>
    </dgm:pt>
    <dgm:pt modelId="{A3B64F09-B43B-46A1-A345-D0F18673BA28}" type="pres">
      <dgm:prSet presAssocID="{A77150FE-16AE-417E-937F-A16F80CAC475}" presName="centerSibTrans" presStyleCnt="0"/>
      <dgm:spPr/>
    </dgm:pt>
    <dgm:pt modelId="{0D4D29A7-B59C-4D3B-BF60-812E80915CB5}" type="pres">
      <dgm:prSet presAssocID="{2B7168E5-8770-4F49-947F-7DCD03E0823B}" presName="cChild" presStyleLbl="fgAcc1" presStyleIdx="4" presStyleCnt="5">
        <dgm:presLayoutVars>
          <dgm:bulletEnabled val="1"/>
        </dgm:presLayoutVars>
      </dgm:prSet>
      <dgm:spPr/>
      <dgm:t>
        <a:bodyPr/>
        <a:lstStyle/>
        <a:p>
          <a:endParaRPr lang="en-US"/>
        </a:p>
      </dgm:t>
    </dgm:pt>
  </dgm:ptLst>
  <dgm:cxnLst>
    <dgm:cxn modelId="{4F619443-D696-443E-9AE0-68AEB28579C4}" srcId="{F943B73B-65B9-448E-B0C7-EF2526E93812}" destId="{CE4361C6-FF7C-43D7-8052-D55A672A6804}" srcOrd="0" destOrd="0" parTransId="{E40F0418-579C-42F4-8A24-4130CD522F68}" sibTransId="{B12607B6-3844-4F60-87D6-3CC9F5921C45}"/>
    <dgm:cxn modelId="{74D8AABF-C5FA-42DB-AA12-165C628BA566}" type="presOf" srcId="{80D52C1D-FC7F-4D58-8EAD-B2F31B74CBF2}" destId="{5ECFD2B6-029A-42AB-B69C-7F93DC716879}" srcOrd="0" destOrd="0" presId="urn:microsoft.com/office/officeart/2005/8/layout/target2"/>
    <dgm:cxn modelId="{527301FC-9926-4BF6-B851-97FB6C5661FF}" srcId="{A2720092-4A4D-49A0-9427-AC23FF0B36E2}" destId="{7C659A78-B381-4304-A874-519ECE5C4B86}" srcOrd="1" destOrd="0" parTransId="{543C0711-8304-4998-8485-F81D4730DDB3}" sibTransId="{F608475C-13BE-4022-8F93-442B5DEE0543}"/>
    <dgm:cxn modelId="{0908E5FC-74E7-4C11-ADB2-5C98195D9B1D}" type="presOf" srcId="{2976188F-D25A-4F6B-AC16-E1ECF5CA7E43}" destId="{49B06343-0975-4B50-BE06-BAF8404AC920}" srcOrd="0" destOrd="0" presId="urn:microsoft.com/office/officeart/2005/8/layout/target2"/>
    <dgm:cxn modelId="{86975383-8E30-4328-A18A-E5B317E03A82}" type="presOf" srcId="{A2720092-4A4D-49A0-9427-AC23FF0B36E2}" destId="{99EA2055-17E0-4FFC-BCE6-E4CCD9B86859}" srcOrd="0" destOrd="0" presId="urn:microsoft.com/office/officeart/2005/8/layout/target2"/>
    <dgm:cxn modelId="{A89F19AC-97A0-4630-B45B-BAEABB3D7979}" srcId="{F943B73B-65B9-448E-B0C7-EF2526E93812}" destId="{BBA87E47-F783-465B-94B2-F1702540D747}" srcOrd="3" destOrd="0" parTransId="{F960F900-9B99-442C-87E8-45AFA145ABC5}" sibTransId="{A77150FE-16AE-417E-937F-A16F80CAC475}"/>
    <dgm:cxn modelId="{7922EA49-A82D-4252-A88E-F0D7811D2F2C}" type="presOf" srcId="{2B7168E5-8770-4F49-947F-7DCD03E0823B}" destId="{0D4D29A7-B59C-4D3B-BF60-812E80915CB5}" srcOrd="0" destOrd="0" presId="urn:microsoft.com/office/officeart/2005/8/layout/target2"/>
    <dgm:cxn modelId="{94FF6254-14E6-4EC7-8181-46D2D22F35CC}" type="presOf" srcId="{F943B73B-65B9-448E-B0C7-EF2526E93812}" destId="{A373EF30-1D82-4125-A811-D96A433FCEED}" srcOrd="0" destOrd="0" presId="urn:microsoft.com/office/officeart/2005/8/layout/target2"/>
    <dgm:cxn modelId="{4A7D9096-2658-4787-97D1-96C2B3BB8A8C}" srcId="{F943B73B-65B9-448E-B0C7-EF2526E93812}" destId="{2976188F-D25A-4F6B-AC16-E1ECF5CA7E43}" srcOrd="1" destOrd="0" parTransId="{C0DAA660-5D20-4961-8F8C-366E287F92D7}" sibTransId="{DF4CD5E6-C52F-4F0A-8FA3-60B7415B7ABB}"/>
    <dgm:cxn modelId="{1C6958B5-F756-4648-8A62-15D278198549}" type="presOf" srcId="{CE4361C6-FF7C-43D7-8052-D55A672A6804}" destId="{C86956DD-78FF-4328-9E58-CC9DD680B522}" srcOrd="0" destOrd="0" presId="urn:microsoft.com/office/officeart/2005/8/layout/target2"/>
    <dgm:cxn modelId="{CA9B3FA3-D23F-4F2F-8945-8230036705B4}" srcId="{F943B73B-65B9-448E-B0C7-EF2526E93812}" destId="{80D52C1D-FC7F-4D58-8EAD-B2F31B74CBF2}" srcOrd="2" destOrd="0" parTransId="{8CA1BBC6-3772-4E53-9EE4-E9F23815DC3B}" sibTransId="{D228B459-F72D-4393-B072-2AD6EC2073F1}"/>
    <dgm:cxn modelId="{5B42F8DB-1C17-471B-8FDE-8462F7F57E07}" srcId="{A2720092-4A4D-49A0-9427-AC23FF0B36E2}" destId="{1220E2C6-D9E0-4090-9CAB-751B6BCCB5FA}" srcOrd="0" destOrd="0" parTransId="{5C7EFFE8-1633-4BC1-A58F-5A5FF8C15F65}" sibTransId="{04C036C8-B698-4F44-991C-89ECF7A8C0BA}"/>
    <dgm:cxn modelId="{8DF42CE6-D59F-41D6-A57B-835C67F6A26B}" srcId="{A2720092-4A4D-49A0-9427-AC23FF0B36E2}" destId="{F943B73B-65B9-448E-B0C7-EF2526E93812}" srcOrd="2" destOrd="0" parTransId="{7466E275-9BE3-4EE1-94D2-11355FE77E4A}" sibTransId="{6D9191B1-4421-4E9A-A80A-CB1225689F84}"/>
    <dgm:cxn modelId="{EA585506-6198-4B3D-A53C-E21BC2DA6541}" type="presOf" srcId="{1220E2C6-D9E0-4090-9CAB-751B6BCCB5FA}" destId="{E569755F-4266-4238-BD3D-5832E1172D06}" srcOrd="0" destOrd="0" presId="urn:microsoft.com/office/officeart/2005/8/layout/target2"/>
    <dgm:cxn modelId="{5EE1FE35-0FAF-47E9-A541-F076D5CA4DA0}" type="presOf" srcId="{BBA87E47-F783-465B-94B2-F1702540D747}" destId="{D2287F9A-90C7-4000-AE18-E8D7FCAE4E5B}" srcOrd="0" destOrd="0" presId="urn:microsoft.com/office/officeart/2005/8/layout/target2"/>
    <dgm:cxn modelId="{FB1AD201-ED11-454F-ACDC-0B068BD8F977}" type="presOf" srcId="{7C659A78-B381-4304-A874-519ECE5C4B86}" destId="{690ADCCB-28AE-485A-8F64-581194BC96FB}" srcOrd="0" destOrd="0" presId="urn:microsoft.com/office/officeart/2005/8/layout/target2"/>
    <dgm:cxn modelId="{48128047-6EEC-4676-A9DF-1B00398C6854}" srcId="{F943B73B-65B9-448E-B0C7-EF2526E93812}" destId="{2B7168E5-8770-4F49-947F-7DCD03E0823B}" srcOrd="4" destOrd="0" parTransId="{CF6BC783-1EDD-4E00-9CB2-259ABA87CF4A}" sibTransId="{60A979AE-0BA5-4134-A510-7CD1BA296BFA}"/>
    <dgm:cxn modelId="{C6F4933B-96F3-4AF8-B440-20044029185F}" type="presParOf" srcId="{99EA2055-17E0-4FFC-BCE6-E4CCD9B86859}" destId="{A1A53042-8EDD-406E-91A8-F744086486E7}" srcOrd="0" destOrd="0" presId="urn:microsoft.com/office/officeart/2005/8/layout/target2"/>
    <dgm:cxn modelId="{A9045B50-396F-4E87-954E-ADD884CF79BE}" type="presParOf" srcId="{A1A53042-8EDD-406E-91A8-F744086486E7}" destId="{E569755F-4266-4238-BD3D-5832E1172D06}" srcOrd="0" destOrd="0" presId="urn:microsoft.com/office/officeart/2005/8/layout/target2"/>
    <dgm:cxn modelId="{3742FD42-1643-4193-A3BA-92853E9224F8}" type="presParOf" srcId="{A1A53042-8EDD-406E-91A8-F744086486E7}" destId="{7DFDE1B8-2FC8-4F4F-8F4C-B32FA6FC5658}" srcOrd="1" destOrd="0" presId="urn:microsoft.com/office/officeart/2005/8/layout/target2"/>
    <dgm:cxn modelId="{9CC05A6A-265D-4644-84F0-0E722DE356EA}" type="presParOf" srcId="{99EA2055-17E0-4FFC-BCE6-E4CCD9B86859}" destId="{7CD0E847-0232-4AFA-BFA2-B8A930E91407}" srcOrd="1" destOrd="0" presId="urn:microsoft.com/office/officeart/2005/8/layout/target2"/>
    <dgm:cxn modelId="{6074485E-35A6-4D15-A8E6-F68C0BEA0422}" type="presParOf" srcId="{7CD0E847-0232-4AFA-BFA2-B8A930E91407}" destId="{690ADCCB-28AE-485A-8F64-581194BC96FB}" srcOrd="0" destOrd="0" presId="urn:microsoft.com/office/officeart/2005/8/layout/target2"/>
    <dgm:cxn modelId="{55DF0D9A-3A0C-44A0-9165-244A87E9DA24}" type="presParOf" srcId="{7CD0E847-0232-4AFA-BFA2-B8A930E91407}" destId="{CC09DC26-DBC9-4579-BEE7-DA874356F806}" srcOrd="1" destOrd="0" presId="urn:microsoft.com/office/officeart/2005/8/layout/target2"/>
    <dgm:cxn modelId="{9E10AF36-32FF-4B70-999D-FFFDA7FF9ED9}" type="presParOf" srcId="{99EA2055-17E0-4FFC-BCE6-E4CCD9B86859}" destId="{247DC3FB-AF2B-4EA9-94B1-D8593933B83C}" srcOrd="2" destOrd="0" presId="urn:microsoft.com/office/officeart/2005/8/layout/target2"/>
    <dgm:cxn modelId="{0D79E4C9-20B4-4184-8731-AB5E914DA3D2}" type="presParOf" srcId="{247DC3FB-AF2B-4EA9-94B1-D8593933B83C}" destId="{A373EF30-1D82-4125-A811-D96A433FCEED}" srcOrd="0" destOrd="0" presId="urn:microsoft.com/office/officeart/2005/8/layout/target2"/>
    <dgm:cxn modelId="{B9F90E74-B723-48E7-9B2B-9BE06482E528}" type="presParOf" srcId="{247DC3FB-AF2B-4EA9-94B1-D8593933B83C}" destId="{5FA4C3E1-EF39-4492-977E-CA95FA46F704}" srcOrd="1" destOrd="0" presId="urn:microsoft.com/office/officeart/2005/8/layout/target2"/>
    <dgm:cxn modelId="{BA1488AC-5C6D-4EF0-B7A7-72EC041C0704}" type="presParOf" srcId="{5FA4C3E1-EF39-4492-977E-CA95FA46F704}" destId="{C86956DD-78FF-4328-9E58-CC9DD680B522}" srcOrd="0" destOrd="0" presId="urn:microsoft.com/office/officeart/2005/8/layout/target2"/>
    <dgm:cxn modelId="{B5311584-C363-4F18-9BD4-60992F90D362}" type="presParOf" srcId="{5FA4C3E1-EF39-4492-977E-CA95FA46F704}" destId="{5DDCFAF7-4867-4ACA-99B9-43ABF7CB6F2F}" srcOrd="1" destOrd="0" presId="urn:microsoft.com/office/officeart/2005/8/layout/target2"/>
    <dgm:cxn modelId="{C4142BA2-0C37-4856-823F-10F3BD6AF566}" type="presParOf" srcId="{5FA4C3E1-EF39-4492-977E-CA95FA46F704}" destId="{49B06343-0975-4B50-BE06-BAF8404AC920}" srcOrd="2" destOrd="0" presId="urn:microsoft.com/office/officeart/2005/8/layout/target2"/>
    <dgm:cxn modelId="{5AB3D73D-18A2-4722-9A69-60490F48E37E}" type="presParOf" srcId="{5FA4C3E1-EF39-4492-977E-CA95FA46F704}" destId="{E8565CB3-8C12-420B-8750-197A5FFD8580}" srcOrd="3" destOrd="0" presId="urn:microsoft.com/office/officeart/2005/8/layout/target2"/>
    <dgm:cxn modelId="{CBBB9C2E-D1C7-471E-B2D5-FE202F5ADC52}" type="presParOf" srcId="{5FA4C3E1-EF39-4492-977E-CA95FA46F704}" destId="{5ECFD2B6-029A-42AB-B69C-7F93DC716879}" srcOrd="4" destOrd="0" presId="urn:microsoft.com/office/officeart/2005/8/layout/target2"/>
    <dgm:cxn modelId="{5913EE12-8177-4E6B-8C18-29CE5C92583A}" type="presParOf" srcId="{5FA4C3E1-EF39-4492-977E-CA95FA46F704}" destId="{EE37C61F-923A-400F-BD4D-23DECED38207}" srcOrd="5" destOrd="0" presId="urn:microsoft.com/office/officeart/2005/8/layout/target2"/>
    <dgm:cxn modelId="{E16374B3-1A51-40EA-BFBD-99E5C0DB5470}" type="presParOf" srcId="{5FA4C3E1-EF39-4492-977E-CA95FA46F704}" destId="{D2287F9A-90C7-4000-AE18-E8D7FCAE4E5B}" srcOrd="6" destOrd="0" presId="urn:microsoft.com/office/officeart/2005/8/layout/target2"/>
    <dgm:cxn modelId="{E8D9EE74-3E66-46D9-A0E3-04AA8D103C5E}" type="presParOf" srcId="{5FA4C3E1-EF39-4492-977E-CA95FA46F704}" destId="{A3B64F09-B43B-46A1-A345-D0F18673BA28}" srcOrd="7" destOrd="0" presId="urn:microsoft.com/office/officeart/2005/8/layout/target2"/>
    <dgm:cxn modelId="{E684E993-A547-4E96-8A7A-27583E07527B}" type="presParOf" srcId="{5FA4C3E1-EF39-4492-977E-CA95FA46F704}" destId="{0D4D29A7-B59C-4D3B-BF60-812E80915CB5}"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4B692-8DB5-4678-B938-2EE3C971673F}">
      <dsp:nvSpPr>
        <dsp:cNvPr id="0" name=""/>
        <dsp:cNvSpPr/>
      </dsp:nvSpPr>
      <dsp:spPr>
        <a:xfrm>
          <a:off x="0" y="1897"/>
          <a:ext cx="7772400"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FDAFE-43A7-44A2-A964-06E9590846BD}">
      <dsp:nvSpPr>
        <dsp:cNvPr id="0" name=""/>
        <dsp:cNvSpPr/>
      </dsp:nvSpPr>
      <dsp:spPr>
        <a:xfrm>
          <a:off x="0" y="1897"/>
          <a:ext cx="7772400" cy="129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Why </a:t>
          </a:r>
          <a:r>
            <a:rPr lang="en-US" sz="3200" kern="1200" dirty="0" smtClean="0">
              <a:latin typeface="Arial" panose="020B0604020202020204" pitchFamily="34" charset="0"/>
              <a:cs typeface="Arial" panose="020B0604020202020204" pitchFamily="34" charset="0"/>
            </a:rPr>
            <a:t>we </a:t>
          </a:r>
          <a:r>
            <a:rPr lang="en-US" sz="3200" kern="1200" dirty="0" smtClean="0">
              <a:latin typeface="Arial" panose="020B0604020202020204" pitchFamily="34" charset="0"/>
              <a:cs typeface="Arial" panose="020B0604020202020204" pitchFamily="34" charset="0"/>
            </a:rPr>
            <a:t>need to connect and educate</a:t>
          </a:r>
          <a:endParaRPr lang="en-US" sz="3200" kern="1200" dirty="0">
            <a:latin typeface="Arial" panose="020B0604020202020204" pitchFamily="34" charset="0"/>
            <a:cs typeface="Arial" panose="020B0604020202020204" pitchFamily="34" charset="0"/>
          </a:endParaRPr>
        </a:p>
      </dsp:txBody>
      <dsp:txXfrm>
        <a:off x="0" y="1897"/>
        <a:ext cx="7772400" cy="1294134"/>
      </dsp:txXfrm>
    </dsp:sp>
    <dsp:sp modelId="{B4DC54C5-182B-40B6-B7F9-356C4E604242}">
      <dsp:nvSpPr>
        <dsp:cNvPr id="0" name=""/>
        <dsp:cNvSpPr/>
      </dsp:nvSpPr>
      <dsp:spPr>
        <a:xfrm>
          <a:off x="0" y="1296032"/>
          <a:ext cx="7772400"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0BD81-A24F-4F12-9265-DF27478DCB8D}">
      <dsp:nvSpPr>
        <dsp:cNvPr id="0" name=""/>
        <dsp:cNvSpPr/>
      </dsp:nvSpPr>
      <dsp:spPr>
        <a:xfrm>
          <a:off x="0" y="1296032"/>
          <a:ext cx="7772400" cy="129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latin typeface="Arial" panose="020B0604020202020204" pitchFamily="34" charset="0"/>
              <a:cs typeface="Arial" panose="020B0604020202020204" pitchFamily="34" charset="0"/>
            </a:rPr>
            <a:t>How </a:t>
          </a:r>
          <a:r>
            <a:rPr lang="en-US" sz="3200" kern="1200" dirty="0" smtClean="0">
              <a:latin typeface="Arial" panose="020B0604020202020204" pitchFamily="34" charset="0"/>
              <a:cs typeface="Arial" panose="020B0604020202020204" pitchFamily="34" charset="0"/>
            </a:rPr>
            <a:t>we connect with people</a:t>
          </a:r>
          <a:endParaRPr lang="en-US" sz="3200" kern="1200" dirty="0">
            <a:latin typeface="Arial" panose="020B0604020202020204" pitchFamily="34" charset="0"/>
            <a:cs typeface="Arial" panose="020B0604020202020204" pitchFamily="34" charset="0"/>
          </a:endParaRPr>
        </a:p>
      </dsp:txBody>
      <dsp:txXfrm>
        <a:off x="0" y="1296032"/>
        <a:ext cx="7772400" cy="1294134"/>
      </dsp:txXfrm>
    </dsp:sp>
    <dsp:sp modelId="{631F27CA-2564-4ADC-8FE7-E88A2D1DA9EC}">
      <dsp:nvSpPr>
        <dsp:cNvPr id="0" name=""/>
        <dsp:cNvSpPr/>
      </dsp:nvSpPr>
      <dsp:spPr>
        <a:xfrm>
          <a:off x="0" y="2590167"/>
          <a:ext cx="7772400" cy="0"/>
        </a:xfrm>
        <a:prstGeom prst="lin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609C7-0FE4-47BA-9595-2EB721A3A1EB}">
      <dsp:nvSpPr>
        <dsp:cNvPr id="0" name=""/>
        <dsp:cNvSpPr/>
      </dsp:nvSpPr>
      <dsp:spPr>
        <a:xfrm>
          <a:off x="0" y="2590167"/>
          <a:ext cx="7772400" cy="129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smtClean="0">
              <a:latin typeface="Arial" panose="020B0604020202020204" pitchFamily="34" charset="0"/>
              <a:cs typeface="Arial" panose="020B0604020202020204" pitchFamily="34" charset="0"/>
            </a:rPr>
            <a:t>Who makes the connections</a:t>
          </a:r>
          <a:endParaRPr lang="en-US" sz="3200" kern="1200">
            <a:latin typeface="Arial" panose="020B0604020202020204" pitchFamily="34" charset="0"/>
            <a:cs typeface="Arial" panose="020B0604020202020204" pitchFamily="34" charset="0"/>
          </a:endParaRPr>
        </a:p>
      </dsp:txBody>
      <dsp:txXfrm>
        <a:off x="0" y="2590167"/>
        <a:ext cx="7772400" cy="1294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11E01-1D9F-4F60-8C66-FF9AC203ACF4}">
      <dsp:nvSpPr>
        <dsp:cNvPr id="0" name=""/>
        <dsp:cNvSpPr/>
      </dsp:nvSpPr>
      <dsp:spPr>
        <a:xfrm>
          <a:off x="0" y="42599"/>
          <a:ext cx="8229600" cy="3767400"/>
        </a:xfrm>
        <a:prstGeom prst="roundRect">
          <a:avLst/>
        </a:prstGeom>
        <a:solidFill>
          <a:srgbClr val="CCFFCC"/>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b="1" kern="1200" dirty="0">
              <a:latin typeface="Arial" panose="020B0604020202020204" pitchFamily="34" charset="0"/>
              <a:cs typeface="Arial" panose="020B0604020202020204" pitchFamily="34" charset="0"/>
            </a:rPr>
            <a:t>To reduce disparities in health outcomes by eliminating barriers to health and well-being for </a:t>
          </a:r>
          <a:r>
            <a:rPr lang="en-US" sz="4600" b="1" kern="1200" dirty="0" smtClean="0">
              <a:latin typeface="Arial" panose="020B0604020202020204" pitchFamily="34" charset="0"/>
              <a:cs typeface="Arial" panose="020B0604020202020204" pitchFamily="34" charset="0"/>
            </a:rPr>
            <a:t>those in our community</a:t>
          </a:r>
          <a:r>
            <a:rPr lang="en-US" sz="4600" kern="1200" dirty="0" smtClean="0">
              <a:latin typeface="Arial" panose="020B0604020202020204" pitchFamily="34" charset="0"/>
              <a:cs typeface="Arial" panose="020B0604020202020204" pitchFamily="34" charset="0"/>
            </a:rPr>
            <a:t>.</a:t>
          </a:r>
          <a:endParaRPr lang="en-US" sz="4600" kern="1200" dirty="0">
            <a:latin typeface="Arial" panose="020B0604020202020204" pitchFamily="34" charset="0"/>
            <a:cs typeface="Arial" panose="020B0604020202020204" pitchFamily="34" charset="0"/>
          </a:endParaRPr>
        </a:p>
      </dsp:txBody>
      <dsp:txXfrm>
        <a:off x="183909" y="226508"/>
        <a:ext cx="7861782" cy="3399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AC51-008F-4D1A-913A-45D70E760BE5}">
      <dsp:nvSpPr>
        <dsp:cNvPr id="0" name=""/>
        <dsp:cNvSpPr/>
      </dsp:nvSpPr>
      <dsp:spPr>
        <a:xfrm>
          <a:off x="102870" y="480059"/>
          <a:ext cx="0" cy="4320540"/>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893EBB-71CD-44C4-B154-4D07521FC32A}">
      <dsp:nvSpPr>
        <dsp:cNvPr id="0" name=""/>
        <dsp:cNvSpPr/>
      </dsp:nvSpPr>
      <dsp:spPr>
        <a:xfrm>
          <a:off x="222884" y="624077"/>
          <a:ext cx="2272364" cy="1944243"/>
        </a:xfrm>
        <a:prstGeom prst="rect">
          <a:avLst/>
        </a:prstGeom>
        <a:blipFill rotWithShape="1">
          <a:blip xmlns:r="http://schemas.openxmlformats.org/officeDocument/2006/relationships" r:embed="rId1"/>
          <a:stretch>
            <a:fillRect/>
          </a:stretch>
        </a:blip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18D465-8591-4A50-ACC8-C98DD1EDB827}">
      <dsp:nvSpPr>
        <dsp:cNvPr id="0" name=""/>
        <dsp:cNvSpPr/>
      </dsp:nvSpPr>
      <dsp:spPr>
        <a:xfrm>
          <a:off x="222884" y="2568320"/>
          <a:ext cx="2272364" cy="223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ctr" defTabSz="115570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outreach &amp; enroll</a:t>
          </a:r>
          <a:endParaRPr lang="en-US" sz="2600" kern="1200" dirty="0">
            <a:latin typeface="Arial" panose="020B0604020202020204" pitchFamily="34" charset="0"/>
            <a:cs typeface="Arial" panose="020B0604020202020204" pitchFamily="34" charset="0"/>
          </a:endParaRPr>
        </a:p>
      </dsp:txBody>
      <dsp:txXfrm>
        <a:off x="222884" y="2568320"/>
        <a:ext cx="2272364" cy="2232279"/>
      </dsp:txXfrm>
    </dsp:sp>
    <dsp:sp modelId="{17B19907-D01D-4BA4-8B2D-718CAAD303AA}">
      <dsp:nvSpPr>
        <dsp:cNvPr id="0" name=""/>
        <dsp:cNvSpPr/>
      </dsp:nvSpPr>
      <dsp:spPr>
        <a:xfrm>
          <a:off x="76202" y="0"/>
          <a:ext cx="2400300" cy="480060"/>
        </a:xfrm>
        <a:prstGeom prst="rect">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w="9525" cap="flat" cmpd="sng" algn="ctr">
          <a:solidFill>
            <a:schemeClr val="dk2">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lvl="0" algn="ctr" defTabSz="1155700" rtl="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FIND</a:t>
          </a:r>
        </a:p>
      </dsp:txBody>
      <dsp:txXfrm>
        <a:off x="76202" y="0"/>
        <a:ext cx="2400300" cy="480060"/>
      </dsp:txXfrm>
    </dsp:sp>
    <dsp:sp modelId="{9B282611-8EEE-4BE8-B876-2FB28241F925}">
      <dsp:nvSpPr>
        <dsp:cNvPr id="0" name=""/>
        <dsp:cNvSpPr/>
      </dsp:nvSpPr>
      <dsp:spPr>
        <a:xfrm>
          <a:off x="2914650" y="480059"/>
          <a:ext cx="0" cy="4320540"/>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02272A-C8C0-474E-9FFF-B0BDCBEC417A}">
      <dsp:nvSpPr>
        <dsp:cNvPr id="0" name=""/>
        <dsp:cNvSpPr/>
      </dsp:nvSpPr>
      <dsp:spPr>
        <a:xfrm>
          <a:off x="3034665" y="624077"/>
          <a:ext cx="2272364" cy="194424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B5CEBA-5B83-4AEB-BD47-F236AD75B538}">
      <dsp:nvSpPr>
        <dsp:cNvPr id="0" name=""/>
        <dsp:cNvSpPr/>
      </dsp:nvSpPr>
      <dsp:spPr>
        <a:xfrm>
          <a:off x="3034665" y="2568320"/>
          <a:ext cx="2272364" cy="223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ctr" defTabSz="115570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identify</a:t>
          </a:r>
        </a:p>
        <a:p>
          <a:pPr lvl="0" algn="ctr" defTabSz="115570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opportunities</a:t>
          </a:r>
          <a:endParaRPr lang="en-US" sz="2600" kern="1200" dirty="0">
            <a:latin typeface="Arial" panose="020B0604020202020204" pitchFamily="34" charset="0"/>
            <a:cs typeface="Arial" panose="020B0604020202020204" pitchFamily="34" charset="0"/>
          </a:endParaRPr>
        </a:p>
      </dsp:txBody>
      <dsp:txXfrm>
        <a:off x="3034665" y="2568320"/>
        <a:ext cx="2272364" cy="2232279"/>
      </dsp:txXfrm>
    </dsp:sp>
    <dsp:sp modelId="{D8C89901-A218-4FCE-8175-16CD4AE0F87C}">
      <dsp:nvSpPr>
        <dsp:cNvPr id="0" name=""/>
        <dsp:cNvSpPr/>
      </dsp:nvSpPr>
      <dsp:spPr>
        <a:xfrm>
          <a:off x="2914650" y="0"/>
          <a:ext cx="2400300" cy="480060"/>
        </a:xfrm>
        <a:prstGeom prst="rect">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w="9525" cap="flat" cmpd="sng" algn="ctr">
          <a:solidFill>
            <a:schemeClr val="dk2">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lvl="0" algn="ctr" defTabSz="115570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ENGAGE</a:t>
          </a:r>
          <a:endParaRPr lang="en-US" sz="2600" kern="1200" dirty="0">
            <a:latin typeface="Arial" panose="020B0604020202020204" pitchFamily="34" charset="0"/>
            <a:cs typeface="Arial" panose="020B0604020202020204" pitchFamily="34" charset="0"/>
          </a:endParaRPr>
        </a:p>
      </dsp:txBody>
      <dsp:txXfrm>
        <a:off x="2914650" y="0"/>
        <a:ext cx="2400300" cy="480060"/>
      </dsp:txXfrm>
    </dsp:sp>
    <dsp:sp modelId="{A8AF5556-2557-4E4C-9AB5-D705D90A4849}">
      <dsp:nvSpPr>
        <dsp:cNvPr id="0" name=""/>
        <dsp:cNvSpPr/>
      </dsp:nvSpPr>
      <dsp:spPr>
        <a:xfrm>
          <a:off x="5726430" y="480059"/>
          <a:ext cx="0" cy="4320540"/>
        </a:xfrm>
        <a:prstGeom prst="line">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D72592-5E36-4B81-BE5D-83917AF40206}">
      <dsp:nvSpPr>
        <dsp:cNvPr id="0" name=""/>
        <dsp:cNvSpPr/>
      </dsp:nvSpPr>
      <dsp:spPr>
        <a:xfrm>
          <a:off x="5846445" y="624077"/>
          <a:ext cx="2272364" cy="194424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163179-909A-4413-8ADA-DE3B2B1D8EF9}">
      <dsp:nvSpPr>
        <dsp:cNvPr id="0" name=""/>
        <dsp:cNvSpPr/>
      </dsp:nvSpPr>
      <dsp:spPr>
        <a:xfrm>
          <a:off x="5846445" y="2568320"/>
          <a:ext cx="2272364" cy="223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t" anchorCtr="0">
          <a:noAutofit/>
        </a:bodyPr>
        <a:lstStyle/>
        <a:p>
          <a:pPr lvl="0" algn="ctr" defTabSz="115570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track/measure </a:t>
          </a:r>
          <a:r>
            <a:rPr lang="en-US" sz="2600" kern="1200" dirty="0">
              <a:latin typeface="Arial" panose="020B0604020202020204" pitchFamily="34" charset="0"/>
              <a:cs typeface="Arial" panose="020B0604020202020204" pitchFamily="34" charset="0"/>
            </a:rPr>
            <a:t>results</a:t>
          </a:r>
        </a:p>
      </dsp:txBody>
      <dsp:txXfrm>
        <a:off x="5846445" y="2568320"/>
        <a:ext cx="2272364" cy="2232279"/>
      </dsp:txXfrm>
    </dsp:sp>
    <dsp:sp modelId="{5471B051-CA1D-40D2-82E0-5529F9B76A14}">
      <dsp:nvSpPr>
        <dsp:cNvPr id="0" name=""/>
        <dsp:cNvSpPr/>
      </dsp:nvSpPr>
      <dsp:spPr>
        <a:xfrm>
          <a:off x="5726430" y="0"/>
          <a:ext cx="2400300" cy="480060"/>
        </a:xfrm>
        <a:prstGeom prst="rect">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w="9525" cap="flat" cmpd="sng" algn="ctr">
          <a:solidFill>
            <a:schemeClr val="dk2">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lvl="0" algn="ctr" defTabSz="115570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ASSESS</a:t>
          </a:r>
          <a:endParaRPr lang="en-US" sz="2600" kern="1200" dirty="0">
            <a:latin typeface="Arial" panose="020B0604020202020204" pitchFamily="34" charset="0"/>
            <a:cs typeface="Arial" panose="020B0604020202020204" pitchFamily="34" charset="0"/>
          </a:endParaRPr>
        </a:p>
      </dsp:txBody>
      <dsp:txXfrm>
        <a:off x="5726430" y="0"/>
        <a:ext cx="2400300" cy="480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C3D0A-33B4-4AA2-8ECA-C94DE32F896F}">
      <dsp:nvSpPr>
        <dsp:cNvPr id="0" name=""/>
        <dsp:cNvSpPr/>
      </dsp:nvSpPr>
      <dsp:spPr>
        <a:xfrm>
          <a:off x="0" y="1654"/>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401C0-4CC1-4D1D-941F-375F0D9EFD9E}">
      <dsp:nvSpPr>
        <dsp:cNvPr id="0" name=""/>
        <dsp:cNvSpPr/>
      </dsp:nvSpPr>
      <dsp:spPr>
        <a:xfrm>
          <a:off x="0" y="1654"/>
          <a:ext cx="4038600" cy="112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5% of population uses 50% of health care resources</a:t>
          </a:r>
        </a:p>
      </dsp:txBody>
      <dsp:txXfrm>
        <a:off x="0" y="1654"/>
        <a:ext cx="4038600" cy="1128667"/>
      </dsp:txXfrm>
    </dsp:sp>
    <dsp:sp modelId="{E72F211C-B829-474B-9ED9-8DA86B5B2104}">
      <dsp:nvSpPr>
        <dsp:cNvPr id="0" name=""/>
        <dsp:cNvSpPr/>
      </dsp:nvSpPr>
      <dsp:spPr>
        <a:xfrm>
          <a:off x="0" y="1130322"/>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36226-C273-4AD5-A96B-98982421D93D}">
      <dsp:nvSpPr>
        <dsp:cNvPr id="0" name=""/>
        <dsp:cNvSpPr/>
      </dsp:nvSpPr>
      <dsp:spPr>
        <a:xfrm>
          <a:off x="0" y="1130322"/>
          <a:ext cx="4038600" cy="112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Most at-risk are often the hardest to serve </a:t>
          </a:r>
          <a:r>
            <a:rPr lang="en-US" sz="1800" kern="1200" dirty="0">
              <a:latin typeface="Arial" panose="020B0604020202020204" pitchFamily="34" charset="0"/>
              <a:cs typeface="Arial" panose="020B0604020202020204" pitchFamily="34" charset="0"/>
              <a:sym typeface="Wingdings"/>
            </a:rPr>
            <a:t></a:t>
          </a:r>
          <a:r>
            <a:rPr lang="en-US" sz="1800" kern="1200" dirty="0">
              <a:latin typeface="Arial" panose="020B0604020202020204" pitchFamily="34" charset="0"/>
              <a:cs typeface="Arial" panose="020B0604020202020204" pitchFamily="34" charset="0"/>
            </a:rPr>
            <a:t> no incentive to serve them. </a:t>
          </a:r>
        </a:p>
      </dsp:txBody>
      <dsp:txXfrm>
        <a:off x="0" y="1130322"/>
        <a:ext cx="4038600" cy="1128667"/>
      </dsp:txXfrm>
    </dsp:sp>
    <dsp:sp modelId="{D15F53A8-D1E7-4124-9002-D18A1F839ED4}">
      <dsp:nvSpPr>
        <dsp:cNvPr id="0" name=""/>
        <dsp:cNvSpPr/>
      </dsp:nvSpPr>
      <dsp:spPr>
        <a:xfrm>
          <a:off x="0" y="2258989"/>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F72AE-00EE-4E8F-AC33-DCE9BCFCA1F6}">
      <dsp:nvSpPr>
        <dsp:cNvPr id="0" name=""/>
        <dsp:cNvSpPr/>
      </dsp:nvSpPr>
      <dsp:spPr>
        <a:xfrm>
          <a:off x="0" y="2258989"/>
          <a:ext cx="4038600" cy="112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Access for all (insured and un-insured) has gotten worse over the past 10 years</a:t>
          </a:r>
        </a:p>
      </dsp:txBody>
      <dsp:txXfrm>
        <a:off x="0" y="2258989"/>
        <a:ext cx="4038600" cy="1128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BB1E-EE01-4A23-8AD8-2E4406EBB71B}">
      <dsp:nvSpPr>
        <dsp:cNvPr id="0" name=""/>
        <dsp:cNvSpPr/>
      </dsp:nvSpPr>
      <dsp:spPr>
        <a:xfrm>
          <a:off x="0" y="0"/>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B264E-69DF-41EC-B9D2-E58517C5A2C8}">
      <dsp:nvSpPr>
        <dsp:cNvPr id="0" name=""/>
        <dsp:cNvSpPr/>
      </dsp:nvSpPr>
      <dsp:spPr>
        <a:xfrm>
          <a:off x="0" y="0"/>
          <a:ext cx="4038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en-US" sz="4600" kern="1200" dirty="0">
              <a:latin typeface="Arial" panose="020B0604020202020204" pitchFamily="34" charset="0"/>
              <a:cs typeface="Arial" panose="020B0604020202020204" pitchFamily="34" charset="0"/>
            </a:rPr>
            <a:t>advocate</a:t>
          </a:r>
        </a:p>
      </dsp:txBody>
      <dsp:txXfrm>
        <a:off x="0" y="0"/>
        <a:ext cx="4038600" cy="971549"/>
      </dsp:txXfrm>
    </dsp:sp>
    <dsp:sp modelId="{B8E97707-151F-42B2-910A-0641DA424E77}">
      <dsp:nvSpPr>
        <dsp:cNvPr id="0" name=""/>
        <dsp:cNvSpPr/>
      </dsp:nvSpPr>
      <dsp:spPr>
        <a:xfrm>
          <a:off x="0" y="971549"/>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C9091-D49B-4200-9471-72DD00CAE155}">
      <dsp:nvSpPr>
        <dsp:cNvPr id="0" name=""/>
        <dsp:cNvSpPr/>
      </dsp:nvSpPr>
      <dsp:spPr>
        <a:xfrm>
          <a:off x="0" y="971549"/>
          <a:ext cx="4038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en-US" sz="4600" kern="1200" dirty="0">
              <a:latin typeface="Arial" panose="020B0604020202020204" pitchFamily="34" charset="0"/>
              <a:cs typeface="Arial" panose="020B0604020202020204" pitchFamily="34" charset="0"/>
            </a:rPr>
            <a:t>assist</a:t>
          </a:r>
        </a:p>
      </dsp:txBody>
      <dsp:txXfrm>
        <a:off x="0" y="971549"/>
        <a:ext cx="4038600" cy="971549"/>
      </dsp:txXfrm>
    </dsp:sp>
    <dsp:sp modelId="{B0B1EA47-A276-4128-B336-7B78C27A7FC4}">
      <dsp:nvSpPr>
        <dsp:cNvPr id="0" name=""/>
        <dsp:cNvSpPr/>
      </dsp:nvSpPr>
      <dsp:spPr>
        <a:xfrm>
          <a:off x="0" y="1943099"/>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1D3DE-4254-4E28-92C2-AC883D8DD15D}">
      <dsp:nvSpPr>
        <dsp:cNvPr id="0" name=""/>
        <dsp:cNvSpPr/>
      </dsp:nvSpPr>
      <dsp:spPr>
        <a:xfrm>
          <a:off x="0" y="1943099"/>
          <a:ext cx="4038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en-US" sz="4600" kern="1200" dirty="0">
              <a:latin typeface="Arial" panose="020B0604020202020204" pitchFamily="34" charset="0"/>
              <a:cs typeface="Arial" panose="020B0604020202020204" pitchFamily="34" charset="0"/>
            </a:rPr>
            <a:t>support</a:t>
          </a:r>
        </a:p>
      </dsp:txBody>
      <dsp:txXfrm>
        <a:off x="0" y="1943099"/>
        <a:ext cx="4038600" cy="971549"/>
      </dsp:txXfrm>
    </dsp:sp>
    <dsp:sp modelId="{62F1C35F-5427-412D-9E33-5B16FA94308B}">
      <dsp:nvSpPr>
        <dsp:cNvPr id="0" name=""/>
        <dsp:cNvSpPr/>
      </dsp:nvSpPr>
      <dsp:spPr>
        <a:xfrm>
          <a:off x="0" y="2914649"/>
          <a:ext cx="4038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60577-9250-4BBD-AA32-EC9DB20EEE87}">
      <dsp:nvSpPr>
        <dsp:cNvPr id="0" name=""/>
        <dsp:cNvSpPr/>
      </dsp:nvSpPr>
      <dsp:spPr>
        <a:xfrm>
          <a:off x="0" y="2914649"/>
          <a:ext cx="4038600" cy="9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en-US" sz="4600" kern="1200" dirty="0" smtClean="0">
              <a:latin typeface="Arial" panose="020B0604020202020204" pitchFamily="34" charset="0"/>
              <a:cs typeface="Arial" panose="020B0604020202020204" pitchFamily="34" charset="0"/>
            </a:rPr>
            <a:t>educate </a:t>
          </a:r>
          <a:endParaRPr lang="en-US" sz="4600" kern="1200" dirty="0">
            <a:latin typeface="Arial" panose="020B0604020202020204" pitchFamily="34" charset="0"/>
            <a:cs typeface="Arial" panose="020B0604020202020204" pitchFamily="34" charset="0"/>
          </a:endParaRPr>
        </a:p>
      </dsp:txBody>
      <dsp:txXfrm>
        <a:off x="0" y="2914649"/>
        <a:ext cx="4038600" cy="971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9755F-4266-4238-BD3D-5832E1172D06}">
      <dsp:nvSpPr>
        <dsp:cNvPr id="0" name=""/>
        <dsp:cNvSpPr/>
      </dsp:nvSpPr>
      <dsp:spPr>
        <a:xfrm>
          <a:off x="0" y="0"/>
          <a:ext cx="8229599" cy="3962399"/>
        </a:xfrm>
        <a:prstGeom prst="roundRect">
          <a:avLst>
            <a:gd name="adj" fmla="val 8500"/>
          </a:avLst>
        </a:prstGeom>
        <a:solidFill>
          <a:srgbClr val="00FFFF"/>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3075263" numCol="1" spcCol="1270" anchor="t" anchorCtr="0">
          <a:noAutofit/>
        </a:bodyPr>
        <a:lstStyle/>
        <a:p>
          <a:pPr lvl="0" algn="l" defTabSz="1244600" rtl="0">
            <a:lnSpc>
              <a:spcPct val="90000"/>
            </a:lnSpc>
            <a:spcBef>
              <a:spcPct val="0"/>
            </a:spcBef>
            <a:spcAft>
              <a:spcPct val="35000"/>
            </a:spcAft>
          </a:pPr>
          <a:r>
            <a:rPr lang="en-US" sz="2800" b="0" kern="1200" dirty="0">
              <a:solidFill>
                <a:schemeClr val="tx1"/>
              </a:solidFill>
              <a:latin typeface="Arial" panose="020B0604020202020204" pitchFamily="34" charset="0"/>
              <a:cs typeface="Arial" panose="020B0604020202020204" pitchFamily="34" charset="0"/>
            </a:rPr>
            <a:t>builds individual and community capacity </a:t>
          </a:r>
        </a:p>
      </dsp:txBody>
      <dsp:txXfrm>
        <a:off x="98646" y="98646"/>
        <a:ext cx="8032307" cy="3765107"/>
      </dsp:txXfrm>
    </dsp:sp>
    <dsp:sp modelId="{690ADCCB-28AE-485A-8F64-581194BC96FB}">
      <dsp:nvSpPr>
        <dsp:cNvPr id="0" name=""/>
        <dsp:cNvSpPr/>
      </dsp:nvSpPr>
      <dsp:spPr>
        <a:xfrm>
          <a:off x="205740" y="990599"/>
          <a:ext cx="7818120" cy="2773680"/>
        </a:xfrm>
        <a:prstGeom prst="roundRect">
          <a:avLst>
            <a:gd name="adj" fmla="val 10500"/>
          </a:avLst>
        </a:prstGeom>
        <a:solidFill>
          <a:srgbClr val="FFCCFF"/>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761287" numCol="1" spcCol="1270" anchor="t" anchorCtr="0">
          <a:noAutofit/>
        </a:bodyPr>
        <a:lstStyle/>
        <a:p>
          <a:pPr lvl="0" algn="l" defTabSz="1333500" rtl="0">
            <a:lnSpc>
              <a:spcPct val="90000"/>
            </a:lnSpc>
            <a:spcBef>
              <a:spcPct val="0"/>
            </a:spcBef>
            <a:spcAft>
              <a:spcPct val="35000"/>
            </a:spcAft>
          </a:pPr>
          <a:r>
            <a:rPr lang="en-US" sz="3000" b="0" kern="1200" dirty="0">
              <a:solidFill>
                <a:schemeClr val="tx1"/>
              </a:solidFill>
              <a:latin typeface="Arial" panose="020B0604020202020204" pitchFamily="34" charset="0"/>
              <a:cs typeface="Arial" panose="020B0604020202020204" pitchFamily="34" charset="0"/>
            </a:rPr>
            <a:t>increases health knowledge/self-sufficiency </a:t>
          </a:r>
        </a:p>
      </dsp:txBody>
      <dsp:txXfrm>
        <a:off x="291040" y="1075899"/>
        <a:ext cx="7647520" cy="2603080"/>
      </dsp:txXfrm>
    </dsp:sp>
    <dsp:sp modelId="{A373EF30-1D82-4125-A811-D96A433FCEED}">
      <dsp:nvSpPr>
        <dsp:cNvPr id="0" name=""/>
        <dsp:cNvSpPr/>
      </dsp:nvSpPr>
      <dsp:spPr>
        <a:xfrm>
          <a:off x="380964" y="1981199"/>
          <a:ext cx="7406640" cy="1584960"/>
        </a:xfrm>
        <a:prstGeom prst="roundRect">
          <a:avLst>
            <a:gd name="adj" fmla="val 10500"/>
          </a:avLst>
        </a:prstGeom>
        <a:solidFill>
          <a:srgbClr val="FFFF99"/>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0" rIns="106680" bIns="894622" numCol="1" spcCol="1270" anchor="t" anchorCtr="0">
          <a:noAutofit/>
        </a:bodyPr>
        <a:lstStyle/>
        <a:p>
          <a:pPr lvl="0" algn="l" defTabSz="1244600" rtl="0">
            <a:lnSpc>
              <a:spcPct val="90000"/>
            </a:lnSpc>
            <a:spcBef>
              <a:spcPct val="0"/>
            </a:spcBef>
            <a:spcAft>
              <a:spcPct val="35000"/>
            </a:spcAft>
          </a:pPr>
          <a:r>
            <a:rPr lang="en-US" sz="2800" kern="1200" dirty="0">
              <a:solidFill>
                <a:schemeClr val="tx1"/>
              </a:solidFill>
              <a:latin typeface="Arial" panose="020B0604020202020204" pitchFamily="34" charset="0"/>
              <a:cs typeface="Arial" panose="020B0604020202020204" pitchFamily="34" charset="0"/>
            </a:rPr>
            <a:t>how?</a:t>
          </a:r>
          <a:r>
            <a:rPr lang="en-US" sz="5400" kern="1200" dirty="0">
              <a:solidFill>
                <a:schemeClr val="tx1"/>
              </a:solidFill>
              <a:latin typeface="Arial" panose="020B0604020202020204" pitchFamily="34" charset="0"/>
              <a:cs typeface="Arial" panose="020B0604020202020204" pitchFamily="34" charset="0"/>
            </a:rPr>
            <a:t> </a:t>
          </a:r>
        </a:p>
      </dsp:txBody>
      <dsp:txXfrm>
        <a:off x="429707" y="2029942"/>
        <a:ext cx="7309154" cy="1487474"/>
      </dsp:txXfrm>
    </dsp:sp>
    <dsp:sp modelId="{C86956DD-78FF-4328-9E58-CC9DD680B522}">
      <dsp:nvSpPr>
        <dsp:cNvPr id="0" name=""/>
        <dsp:cNvSpPr/>
      </dsp:nvSpPr>
      <dsp:spPr>
        <a:xfrm>
          <a:off x="596646" y="2694431"/>
          <a:ext cx="1386303" cy="713232"/>
        </a:xfrm>
        <a:prstGeom prst="roundRect">
          <a:avLst>
            <a:gd name="adj" fmla="val 10500"/>
          </a:avLst>
        </a:prstGeom>
        <a:solidFill>
          <a:schemeClr val="bg2">
            <a:alpha val="9000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kern="1200" dirty="0">
              <a:latin typeface="Arial" panose="020B0604020202020204" pitchFamily="34" charset="0"/>
              <a:cs typeface="Arial" panose="020B0604020202020204" pitchFamily="34" charset="0"/>
            </a:rPr>
            <a:t>outreach</a:t>
          </a:r>
        </a:p>
      </dsp:txBody>
      <dsp:txXfrm>
        <a:off x="618580" y="2716365"/>
        <a:ext cx="1342435" cy="669364"/>
      </dsp:txXfrm>
    </dsp:sp>
    <dsp:sp modelId="{49B06343-0975-4B50-BE06-BAF8404AC920}">
      <dsp:nvSpPr>
        <dsp:cNvPr id="0" name=""/>
        <dsp:cNvSpPr/>
      </dsp:nvSpPr>
      <dsp:spPr>
        <a:xfrm>
          <a:off x="2007270" y="2694431"/>
          <a:ext cx="1386303" cy="713232"/>
        </a:xfrm>
        <a:prstGeom prst="roundRect">
          <a:avLst>
            <a:gd name="adj" fmla="val 10500"/>
          </a:avLst>
        </a:prstGeom>
        <a:solidFill>
          <a:schemeClr val="bg2">
            <a:alpha val="90000"/>
          </a:schemeClr>
        </a:solidFill>
        <a:ln w="19050" cap="flat" cmpd="sng" algn="ctr">
          <a:solidFill>
            <a:schemeClr val="accent5">
              <a:hueOff val="2974709"/>
              <a:satOff val="-2078"/>
              <a:lumOff val="-7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kern="1200" dirty="0">
              <a:latin typeface="Arial" panose="020B0604020202020204" pitchFamily="34" charset="0"/>
              <a:cs typeface="Arial" panose="020B0604020202020204" pitchFamily="34" charset="0"/>
            </a:rPr>
            <a:t>community education</a:t>
          </a:r>
        </a:p>
      </dsp:txBody>
      <dsp:txXfrm>
        <a:off x="2029204" y="2716365"/>
        <a:ext cx="1342435" cy="669364"/>
      </dsp:txXfrm>
    </dsp:sp>
    <dsp:sp modelId="{5ECFD2B6-029A-42AB-B69C-7F93DC716879}">
      <dsp:nvSpPr>
        <dsp:cNvPr id="0" name=""/>
        <dsp:cNvSpPr/>
      </dsp:nvSpPr>
      <dsp:spPr>
        <a:xfrm>
          <a:off x="3417895" y="2694431"/>
          <a:ext cx="1386303" cy="713232"/>
        </a:xfrm>
        <a:prstGeom prst="roundRect">
          <a:avLst>
            <a:gd name="adj" fmla="val 10500"/>
          </a:avLst>
        </a:prstGeom>
        <a:solidFill>
          <a:schemeClr val="bg2">
            <a:alpha val="90000"/>
          </a:schemeClr>
        </a:solidFill>
        <a:ln w="19050" cap="flat" cmpd="sng" algn="ctr">
          <a:solidFill>
            <a:schemeClr val="accent5">
              <a:hueOff val="5949417"/>
              <a:satOff val="-4155"/>
              <a:lumOff val="-1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kern="1200" dirty="0">
              <a:latin typeface="Arial" panose="020B0604020202020204" pitchFamily="34" charset="0"/>
              <a:cs typeface="Arial" panose="020B0604020202020204" pitchFamily="34" charset="0"/>
            </a:rPr>
            <a:t>informal counseling</a:t>
          </a:r>
        </a:p>
      </dsp:txBody>
      <dsp:txXfrm>
        <a:off x="3439829" y="2716365"/>
        <a:ext cx="1342435" cy="669364"/>
      </dsp:txXfrm>
    </dsp:sp>
    <dsp:sp modelId="{D2287F9A-90C7-4000-AE18-E8D7FCAE4E5B}">
      <dsp:nvSpPr>
        <dsp:cNvPr id="0" name=""/>
        <dsp:cNvSpPr/>
      </dsp:nvSpPr>
      <dsp:spPr>
        <a:xfrm>
          <a:off x="4828520" y="2694431"/>
          <a:ext cx="1386303" cy="713232"/>
        </a:xfrm>
        <a:prstGeom prst="roundRect">
          <a:avLst>
            <a:gd name="adj" fmla="val 10500"/>
          </a:avLst>
        </a:prstGeom>
        <a:solidFill>
          <a:schemeClr val="bg2">
            <a:alpha val="90000"/>
          </a:schemeClr>
        </a:solidFill>
        <a:ln w="19050" cap="flat" cmpd="sng" algn="ctr">
          <a:solidFill>
            <a:schemeClr val="accent5">
              <a:hueOff val="8924126"/>
              <a:satOff val="-6233"/>
              <a:lumOff val="-21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kern="1200" dirty="0">
              <a:latin typeface="Arial" panose="020B0604020202020204" pitchFamily="34" charset="0"/>
              <a:cs typeface="Arial" panose="020B0604020202020204" pitchFamily="34" charset="0"/>
            </a:rPr>
            <a:t>social support</a:t>
          </a:r>
        </a:p>
      </dsp:txBody>
      <dsp:txXfrm>
        <a:off x="4850454" y="2716365"/>
        <a:ext cx="1342435" cy="669364"/>
      </dsp:txXfrm>
    </dsp:sp>
    <dsp:sp modelId="{0D4D29A7-B59C-4D3B-BF60-812E80915CB5}">
      <dsp:nvSpPr>
        <dsp:cNvPr id="0" name=""/>
        <dsp:cNvSpPr/>
      </dsp:nvSpPr>
      <dsp:spPr>
        <a:xfrm>
          <a:off x="6239145" y="2694431"/>
          <a:ext cx="1386303" cy="713232"/>
        </a:xfrm>
        <a:prstGeom prst="roundRect">
          <a:avLst>
            <a:gd name="adj" fmla="val 10500"/>
          </a:avLst>
        </a:prstGeom>
        <a:solidFill>
          <a:schemeClr val="bg2">
            <a:alpha val="90000"/>
          </a:schemeClr>
        </a:solidFill>
        <a:ln w="19050" cap="flat" cmpd="sng" algn="ctr">
          <a:solidFill>
            <a:schemeClr val="accent5">
              <a:hueOff val="11898834"/>
              <a:satOff val="-8311"/>
              <a:lumOff val="-29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kern="1200" dirty="0">
              <a:latin typeface="Arial" panose="020B0604020202020204" pitchFamily="34" charset="0"/>
              <a:cs typeface="Arial" panose="020B0604020202020204" pitchFamily="34" charset="0"/>
            </a:rPr>
            <a:t>advocacy</a:t>
          </a:r>
        </a:p>
      </dsp:txBody>
      <dsp:txXfrm>
        <a:off x="6261079" y="2716365"/>
        <a:ext cx="1342435" cy="6693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7FC5CB81-1284-45A6-A1A5-8EF5838C0F16}" type="datetimeFigureOut">
              <a:rPr lang="en-US" smtClean="0"/>
              <a:t>6/4/2020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78302D18-A48F-43B1-819B-7437F5C671CD}" type="slidenum">
              <a:rPr lang="en-US" smtClean="0"/>
              <a:t>‹#›</a:t>
            </a:fld>
            <a:endParaRPr lang="en-US"/>
          </a:p>
        </p:txBody>
      </p:sp>
    </p:spTree>
    <p:extLst>
      <p:ext uri="{BB962C8B-B14F-4D97-AF65-F5344CB8AC3E}">
        <p14:creationId xmlns:p14="http://schemas.microsoft.com/office/powerpoint/2010/main" val="159373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need to be our mission?</a:t>
            </a:r>
          </a:p>
          <a:p>
            <a:r>
              <a:rPr lang="en-US" dirty="0"/>
              <a:t>Robust Discussion</a:t>
            </a:r>
          </a:p>
        </p:txBody>
      </p:sp>
      <p:sp>
        <p:nvSpPr>
          <p:cNvPr id="4" name="Slide Number Placeholder 3"/>
          <p:cNvSpPr>
            <a:spLocks noGrp="1"/>
          </p:cNvSpPr>
          <p:nvPr>
            <p:ph type="sldNum" sz="quarter" idx="5"/>
          </p:nvPr>
        </p:nvSpPr>
        <p:spPr/>
        <p:txBody>
          <a:bodyPr/>
          <a:lstStyle/>
          <a:p>
            <a:fld id="{9209D3A9-54BC-4C66-959B-A4C68FC7971F}" type="slidenum">
              <a:rPr lang="en-US" smtClean="0"/>
              <a:t>3</a:t>
            </a:fld>
            <a:endParaRPr lang="en-US"/>
          </a:p>
        </p:txBody>
      </p:sp>
    </p:spTree>
    <p:extLst>
      <p:ext uri="{BB962C8B-B14F-4D97-AF65-F5344CB8AC3E}">
        <p14:creationId xmlns:p14="http://schemas.microsoft.com/office/powerpoint/2010/main" val="167077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9D3A9-54BC-4C66-959B-A4C68FC7971F}" type="slidenum">
              <a:rPr lang="en-US" smtClean="0"/>
              <a:t>12</a:t>
            </a:fld>
            <a:endParaRPr lang="en-US"/>
          </a:p>
        </p:txBody>
      </p:sp>
    </p:spTree>
    <p:extLst>
      <p:ext uri="{BB962C8B-B14F-4D97-AF65-F5344CB8AC3E}">
        <p14:creationId xmlns:p14="http://schemas.microsoft.com/office/powerpoint/2010/main" val="192661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t>All</a:t>
            </a:r>
            <a:r>
              <a:rPr lang="en-US" baseline="0" dirty="0"/>
              <a:t> Community Pathways HUBs use the 20 standardized Pathways to identify and address risks. </a:t>
            </a:r>
            <a:endParaRPr lang="en-US" dirty="0"/>
          </a:p>
        </p:txBody>
      </p:sp>
      <p:sp>
        <p:nvSpPr>
          <p:cNvPr id="4" name="Slide Number Placeholder 3"/>
          <p:cNvSpPr>
            <a:spLocks noGrp="1"/>
          </p:cNvSpPr>
          <p:nvPr>
            <p:ph type="sldNum" sz="quarter" idx="10"/>
          </p:nvPr>
        </p:nvSpPr>
        <p:spPr/>
        <p:txBody>
          <a:bodyPr/>
          <a:lstStyle/>
          <a:p>
            <a:fld id="{AC842074-5A8A-4A13-A25E-E4B1FF426F6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1455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02D18-A48F-43B1-819B-7437F5C671CD}" type="slidenum">
              <a:rPr lang="en-US" smtClean="0"/>
              <a:t>15</a:t>
            </a:fld>
            <a:endParaRPr lang="en-US"/>
          </a:p>
        </p:txBody>
      </p:sp>
    </p:spTree>
    <p:extLst>
      <p:ext uri="{BB962C8B-B14F-4D97-AF65-F5344CB8AC3E}">
        <p14:creationId xmlns:p14="http://schemas.microsoft.com/office/powerpoint/2010/main" val="298744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t>What we se</a:t>
            </a:r>
            <a:r>
              <a:rPr lang="en-US" baseline="0" dirty="0"/>
              <a:t>e is only the “tip” of the iceberg or result of more complex and dynamic underlying issues. We have to also consider things like:</a:t>
            </a:r>
          </a:p>
          <a:p>
            <a:pPr marL="227737" indent="-227737">
              <a:buAutoNum type="arabicPeriod"/>
            </a:pPr>
            <a:r>
              <a:rPr lang="en-US" baseline="0" dirty="0"/>
              <a:t>neighborhood-when you look at our neighborhoods, which ones are more likely to have higher rates? What do you notice about those neighborhoods?</a:t>
            </a:r>
          </a:p>
          <a:p>
            <a:pPr marL="227737" indent="-227737">
              <a:buAutoNum type="arabicPeriod"/>
            </a:pPr>
            <a:r>
              <a:rPr lang="en-US" baseline="0" dirty="0"/>
              <a:t>Race/ethnicity-which groups are more likely to have the highest rates</a:t>
            </a:r>
          </a:p>
          <a:p>
            <a:pPr marL="227737" indent="-227737">
              <a:buAutoNum type="arabicPeriod"/>
            </a:pPr>
            <a:r>
              <a:rPr lang="en-US" baseline="0" dirty="0"/>
              <a:t>Occupation-what types or levels of employment are those at greatest risk likely to have?</a:t>
            </a:r>
          </a:p>
          <a:p>
            <a:pPr marL="227737" indent="-227737">
              <a:buAutoNum type="arabicPeriod"/>
            </a:pPr>
            <a:r>
              <a:rPr lang="en-US" baseline="0" dirty="0"/>
              <a:t>Culture-how does it play a role in health outcomes and our perception of health and wellness or how we treat those factors?</a:t>
            </a:r>
          </a:p>
          <a:p>
            <a:pPr marL="227737" indent="-227737">
              <a:buAutoNum type="arabicPeriod"/>
            </a:pPr>
            <a:r>
              <a:rPr lang="en-US" baseline="0" dirty="0"/>
              <a:t>Education-</a:t>
            </a:r>
          </a:p>
          <a:p>
            <a:pPr marL="227737" indent="-227737">
              <a:buAutoNum type="arabicPeriod"/>
            </a:pPr>
            <a:r>
              <a:rPr lang="en-US" baseline="0" dirty="0"/>
              <a:t>Income/status</a:t>
            </a:r>
            <a:endParaRPr lang="en-US" dirty="0"/>
          </a:p>
        </p:txBody>
      </p:sp>
      <p:sp>
        <p:nvSpPr>
          <p:cNvPr id="4" name="Slide Number Placeholder 3"/>
          <p:cNvSpPr>
            <a:spLocks noGrp="1"/>
          </p:cNvSpPr>
          <p:nvPr>
            <p:ph type="sldNum" sz="quarter" idx="10"/>
          </p:nvPr>
        </p:nvSpPr>
        <p:spPr/>
        <p:txBody>
          <a:bodyPr/>
          <a:lstStyle/>
          <a:p>
            <a:fld id="{AC842074-5A8A-4A13-A25E-E4B1FF426F6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220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9D3A9-54BC-4C66-959B-A4C68FC7971F}" type="slidenum">
              <a:rPr lang="en-US" smtClean="0"/>
              <a:t>5</a:t>
            </a:fld>
            <a:endParaRPr lang="en-US"/>
          </a:p>
        </p:txBody>
      </p:sp>
    </p:spTree>
    <p:extLst>
      <p:ext uri="{BB962C8B-B14F-4D97-AF65-F5344CB8AC3E}">
        <p14:creationId xmlns:p14="http://schemas.microsoft.com/office/powerpoint/2010/main" val="332470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t>The</a:t>
            </a:r>
            <a:r>
              <a:rPr lang="en-US" baseline="0" dirty="0"/>
              <a:t> model is pretty simple</a:t>
            </a:r>
          </a:p>
          <a:p>
            <a:pPr marL="227737" indent="-227737">
              <a:buAutoNum type="arabicPeriod"/>
            </a:pPr>
            <a:r>
              <a:rPr lang="en-US" baseline="0" dirty="0"/>
              <a:t>Find those that are most at-risk. Clients are primarily recruited by the care coordination agencies that HUB contracts with. those agencies employ CHW or home visitors that directly engage the client in here home. There outreach methods may include: canvassing, referrals, etc.</a:t>
            </a:r>
          </a:p>
          <a:p>
            <a:pPr marL="227737" indent="-227737">
              <a:buAutoNum type="arabicPeriod"/>
            </a:pPr>
            <a:r>
              <a:rPr lang="en-US" baseline="0" dirty="0"/>
              <a:t>Treat the client’s unique challenges or barriers to positive health outcomes by connecting her to evidence-based and best practice interventions. A large part of what I do is to develop a Network of Care for the HUB and its clients. (explain)</a:t>
            </a:r>
          </a:p>
          <a:p>
            <a:pPr marL="683212" lvl="1" indent="-227737">
              <a:buAutoNum type="arabicPeriod"/>
            </a:pPr>
            <a:r>
              <a:rPr lang="en-US" baseline="0" dirty="0"/>
              <a:t>When clients are enrolled into the HUB, the care coordinators completes a comprehensive risk and health assessment with her called an Initial Pregnancy Checklist. The Pathways strategy is then used to address the barrier with the ultimate goal of a positive outcome. (we will look at the strategy more closely in a moment)</a:t>
            </a:r>
          </a:p>
          <a:p>
            <a:pPr marL="227737" indent="-227737">
              <a:buAutoNum type="arabicPeriod"/>
            </a:pPr>
            <a:r>
              <a:rPr lang="en-US" baseline="0" dirty="0"/>
              <a:t>Outcomes are measured through data collection and analysis. Care coordinators input client data and information electronically into a system specifically developed for HUBs. The system allows the care coordinators to track the progress of their clients, to implement the pathways strategy when needed at any point during enrollment in the HUB. It also allows the HUB, its funders, community stakeholders, and the legislature to identify gaps in services or resources, so that they can be addressed.</a:t>
            </a:r>
            <a:endParaRPr lang="en-US" dirty="0"/>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88916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65225" y="692150"/>
            <a:ext cx="4619625" cy="3463925"/>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Title: presenters, lead organization(s), program, message (motto)</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7892" name="Slide Number Placeholder 3"/>
          <p:cNvSpPr txBox="1">
            <a:spLocks noGrp="1"/>
          </p:cNvSpPr>
          <p:nvPr/>
        </p:nvSpPr>
        <p:spPr bwMode="auto">
          <a:xfrm>
            <a:off x="3938376" y="8774271"/>
            <a:ext cx="3011699"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5" tIns="45548" rIns="91095" bIns="45548"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r">
              <a:spcBef>
                <a:spcPct val="0"/>
              </a:spcBef>
            </a:pPr>
            <a:fld id="{B487648E-1F94-4BEE-BE2B-B4DFCFAAC43C}" type="slidenum">
              <a:rPr lang="en-US" altLang="en-US">
                <a:solidFill>
                  <a:prstClr val="black"/>
                </a:solidFill>
              </a:rPr>
              <a:pPr algn="r">
                <a:spcBef>
                  <a:spcPct val="0"/>
                </a:spcBef>
              </a:pPr>
              <a:t>7</a:t>
            </a:fld>
            <a:endParaRPr lang="en-US" altLang="en-US">
              <a:solidFill>
                <a:prstClr val="black"/>
              </a:solidFill>
            </a:endParaRPr>
          </a:p>
        </p:txBody>
      </p:sp>
      <p:sp>
        <p:nvSpPr>
          <p:cNvPr id="2" name="Footer Placeholder 1"/>
          <p:cNvSpPr>
            <a:spLocks noGrp="1"/>
          </p:cNvSpPr>
          <p:nvPr>
            <p:ph type="ft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59631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6F4D91-49DE-4CFD-999B-3035DA39D41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0548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lvl="0" rtl="0"/>
            <a:r>
              <a:rPr lang="en-US" b="0" dirty="0"/>
              <a:t>A community representative who </a:t>
            </a:r>
            <a:r>
              <a:rPr lang="en-US" b="1" dirty="0">
                <a:solidFill>
                  <a:srgbClr val="C00000"/>
                </a:solidFill>
              </a:rPr>
              <a:t>advocates for clients</a:t>
            </a:r>
            <a:r>
              <a:rPr lang="en-US" b="0" dirty="0"/>
              <a:t> in the community </a:t>
            </a:r>
            <a:endParaRPr lang="en-US" b="0" dirty="0">
              <a:latin typeface="Arial Black" panose="020B0A04020102020204" pitchFamily="34" charset="0"/>
            </a:endParaRPr>
          </a:p>
          <a:p>
            <a:pPr lvl="0" rtl="0"/>
            <a:r>
              <a:rPr lang="en-US" b="0" dirty="0"/>
              <a:t>by assisting them in </a:t>
            </a:r>
            <a:r>
              <a:rPr lang="en-US" b="1" dirty="0">
                <a:solidFill>
                  <a:srgbClr val="C00000"/>
                </a:solidFill>
              </a:rPr>
              <a:t>accessing community health and supportive resources</a:t>
            </a:r>
            <a:endParaRPr lang="en-US" b="1" dirty="0">
              <a:solidFill>
                <a:srgbClr val="C00000"/>
              </a:solidFill>
              <a:latin typeface="Arial Black" panose="020B0A04020102020204" pitchFamily="34" charset="0"/>
            </a:endParaRPr>
          </a:p>
          <a:p>
            <a:pPr lvl="0" rtl="0"/>
            <a:r>
              <a:rPr lang="en-US" b="0" dirty="0"/>
              <a:t>through the provision of such </a:t>
            </a:r>
            <a:r>
              <a:rPr lang="en-US" b="1" dirty="0">
                <a:solidFill>
                  <a:srgbClr val="C00000"/>
                </a:solidFill>
              </a:rPr>
              <a:t>services, education, role modeling, outreach, home visits</a:t>
            </a:r>
            <a:endParaRPr lang="en-US" b="1" dirty="0">
              <a:solidFill>
                <a:srgbClr val="C00000"/>
              </a:solidFill>
              <a:latin typeface="Arial Black" panose="020B0A04020102020204" pitchFamily="34" charset="0"/>
            </a:endParaRPr>
          </a:p>
          <a:p>
            <a:pPr lvl="0" rtl="0"/>
            <a:r>
              <a:rPr lang="en-US" b="0" dirty="0"/>
              <a:t>and holds a </a:t>
            </a:r>
            <a:r>
              <a:rPr lang="en-US" b="1" dirty="0">
                <a:solidFill>
                  <a:srgbClr val="C00000"/>
                </a:solidFill>
              </a:rPr>
              <a:t>certificate</a:t>
            </a:r>
            <a:r>
              <a:rPr lang="en-US" b="0" dirty="0"/>
              <a:t> issued by the </a:t>
            </a:r>
            <a:r>
              <a:rPr lang="en-US" b="1" dirty="0">
                <a:solidFill>
                  <a:srgbClr val="C00000"/>
                </a:solidFill>
              </a:rPr>
              <a:t>Ohio Board of Nursing.</a:t>
            </a:r>
            <a:endParaRPr lang="en-US" b="1" dirty="0">
              <a:solidFill>
                <a:srgbClr val="C00000"/>
              </a:solidFill>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D5FD7C05-4925-4A70-B9C9-B80C9736B06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8697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CHWs perform numerous roles, including outreach, care coordination, home visiting, informal counseling, social support, health education and promotion and advocacy.</a:t>
            </a:r>
          </a:p>
          <a:p>
            <a:r>
              <a:rPr lang="en-US" baseline="0" dirty="0"/>
              <a:t>And we also know that CHWs serving in these roles improve health outcomes for our most vulnerable and at risk populations.</a:t>
            </a:r>
            <a:endParaRPr lang="en-US" dirty="0"/>
          </a:p>
        </p:txBody>
      </p:sp>
      <p:sp>
        <p:nvSpPr>
          <p:cNvPr id="4" name="Slide Number Placeholder 3"/>
          <p:cNvSpPr>
            <a:spLocks noGrp="1"/>
          </p:cNvSpPr>
          <p:nvPr>
            <p:ph type="sldNum" sz="quarter" idx="10"/>
          </p:nvPr>
        </p:nvSpPr>
        <p:spPr/>
        <p:txBody>
          <a:bodyPr/>
          <a:lstStyle/>
          <a:p>
            <a:fld id="{E4994E54-0959-4D6E-B72B-4C7F0DDD498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5845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events,</a:t>
            </a:r>
            <a:r>
              <a:rPr lang="en-US" baseline="0" dirty="0" smtClean="0"/>
              <a:t> neighborhoods and businesses, other agencies, healthcare providers, word of mouth</a:t>
            </a:r>
          </a:p>
          <a:p>
            <a:r>
              <a:rPr lang="en-US" baseline="0" dirty="0" smtClean="0"/>
              <a:t>*using your community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CC6F4D91-49DE-4CFD-999B-3035DA39D41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5674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 useBgFill="1">
        <p:nvSpPr>
          <p:cNvPr id="2" name="Rounded Rectangle 1">
            <a:extLst>
              <a:ext uri="{FF2B5EF4-FFF2-40B4-BE49-F238E27FC236}">
                <a16:creationId xmlns="" xmlns:a16="http://schemas.microsoft.com/office/drawing/2014/main" id="{2BC91D2E-45F3-4AB7-8C79-7172D8496018}"/>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 name="Rounded Rectangle 2">
            <a:extLst>
              <a:ext uri="{FF2B5EF4-FFF2-40B4-BE49-F238E27FC236}">
                <a16:creationId xmlns="" xmlns:a16="http://schemas.microsoft.com/office/drawing/2014/main" id="{D6A5509E-C6E7-4B27-85A4-A0742E1F2328}"/>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10"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45213"/>
            <a:ext cx="24177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77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_Title_Pictures">
    <p:spTree>
      <p:nvGrpSpPr>
        <p:cNvPr id="1" name=""/>
        <p:cNvGrpSpPr/>
        <p:nvPr/>
      </p:nvGrpSpPr>
      <p:grpSpPr>
        <a:xfrm>
          <a:off x="0" y="0"/>
          <a:ext cx="0" cy="0"/>
          <a:chOff x="0" y="0"/>
          <a:chExt cx="0" cy="0"/>
        </a:xfrm>
      </p:grpSpPr>
      <p:sp useBgFill="1">
        <p:nvSpPr>
          <p:cNvPr id="8" name="Rounded Rectangle 7">
            <a:extLst>
              <a:ext uri="{FF2B5EF4-FFF2-40B4-BE49-F238E27FC236}">
                <a16:creationId xmlns="" xmlns:a16="http://schemas.microsoft.com/office/drawing/2014/main" id="{6D06254B-FFB9-4734-8835-C03944248390}"/>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9" name="Rounded Rectangle 8">
            <a:extLst>
              <a:ext uri="{FF2B5EF4-FFF2-40B4-BE49-F238E27FC236}">
                <a16:creationId xmlns="" xmlns:a16="http://schemas.microsoft.com/office/drawing/2014/main" id="{5F90BDDC-CBAD-473D-8166-383461048095}"/>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0"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7300" y="4446588"/>
            <a:ext cx="4660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163" y="5862638"/>
            <a:ext cx="7651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Picture Placeholder 51">
            <a:extLst>
              <a:ext uri="{FF2B5EF4-FFF2-40B4-BE49-F238E27FC236}">
                <a16:creationId xmlns="" xmlns:a16="http://schemas.microsoft.com/office/drawing/2014/main" id="{E54C10C3-9C72-7545-B7F7-339BFE514A6D}"/>
              </a:ext>
            </a:extLst>
          </p:cNvPr>
          <p:cNvSpPr>
            <a:spLocks noGrp="1"/>
          </p:cNvSpPr>
          <p:nvPr>
            <p:ph type="pic" sz="quarter" idx="10"/>
          </p:nvPr>
        </p:nvSpPr>
        <p:spPr>
          <a:xfrm>
            <a:off x="-1472199" y="-128226"/>
            <a:ext cx="3657600" cy="3657600"/>
          </a:xfrm>
          <a:prstGeom prst="flowChartDecision">
            <a:avLst/>
          </a:prstGeom>
          <a:solidFill>
            <a:schemeClr val="bg1"/>
          </a:solidFill>
        </p:spPr>
        <p:txBody>
          <a:bodyPr anchor="ctr" anchorCtr="1"/>
          <a:lstStyle>
            <a:lvl1pPr>
              <a:defRPr sz="1000"/>
            </a:lvl1pPr>
          </a:lstStyle>
          <a:p>
            <a:pPr lvl="0"/>
            <a:r>
              <a:rPr lang="en-US" noProof="0" smtClean="0"/>
              <a:t>Click icon to add picture</a:t>
            </a:r>
            <a:endParaRPr lang="en-US" noProof="0" dirty="0"/>
          </a:p>
        </p:txBody>
      </p:sp>
      <p:sp>
        <p:nvSpPr>
          <p:cNvPr id="56" name="Picture Placeholder 51">
            <a:extLst>
              <a:ext uri="{FF2B5EF4-FFF2-40B4-BE49-F238E27FC236}">
                <a16:creationId xmlns="" xmlns:a16="http://schemas.microsoft.com/office/drawing/2014/main" id="{614F45E8-9433-4C42-A136-F1B2762535D0}"/>
              </a:ext>
            </a:extLst>
          </p:cNvPr>
          <p:cNvSpPr>
            <a:spLocks noGrp="1"/>
          </p:cNvSpPr>
          <p:nvPr>
            <p:ph type="pic" sz="quarter" idx="12"/>
          </p:nvPr>
        </p:nvSpPr>
        <p:spPr>
          <a:xfrm>
            <a:off x="460680" y="1773681"/>
            <a:ext cx="3657600" cy="3657600"/>
          </a:xfrm>
          <a:prstGeom prst="flowChartDecision">
            <a:avLst/>
          </a:prstGeom>
          <a:solidFill>
            <a:schemeClr val="tx1"/>
          </a:solidFill>
        </p:spPr>
        <p:txBody>
          <a:bodyPr anchor="ctr" anchorCtr="1"/>
          <a:lstStyle>
            <a:lvl1pPr>
              <a:defRPr sz="1000">
                <a:solidFill>
                  <a:schemeClr val="bg2"/>
                </a:solidFill>
              </a:defRPr>
            </a:lvl1pPr>
          </a:lstStyle>
          <a:p>
            <a:pPr lvl="0"/>
            <a:r>
              <a:rPr lang="en-US" noProof="0" smtClean="0"/>
              <a:t>Click icon to add picture</a:t>
            </a:r>
            <a:endParaRPr lang="en-US" noProof="0" dirty="0"/>
          </a:p>
        </p:txBody>
      </p:sp>
      <p:sp>
        <p:nvSpPr>
          <p:cNvPr id="57" name="Picture Placeholder 51">
            <a:extLst>
              <a:ext uri="{FF2B5EF4-FFF2-40B4-BE49-F238E27FC236}">
                <a16:creationId xmlns="" xmlns:a16="http://schemas.microsoft.com/office/drawing/2014/main" id="{E4D85E0C-DCE0-CC4E-B2D8-4E2FB26D053C}"/>
              </a:ext>
            </a:extLst>
          </p:cNvPr>
          <p:cNvSpPr>
            <a:spLocks noGrp="1"/>
          </p:cNvSpPr>
          <p:nvPr>
            <p:ph type="pic" sz="quarter" idx="13"/>
          </p:nvPr>
        </p:nvSpPr>
        <p:spPr>
          <a:xfrm>
            <a:off x="-1472199" y="3684824"/>
            <a:ext cx="3657600" cy="3657600"/>
          </a:xfrm>
          <a:prstGeom prst="flowChartDecision">
            <a:avLst/>
          </a:prstGeom>
          <a:solidFill>
            <a:schemeClr val="bg1"/>
          </a:solidFill>
        </p:spPr>
        <p:txBody>
          <a:bodyPr anchor="ctr" anchorCtr="1"/>
          <a:lstStyle>
            <a:lvl1pPr>
              <a:defRPr sz="1000"/>
            </a:lvl1pPr>
          </a:lstStyle>
          <a:p>
            <a:pPr lvl="0"/>
            <a:r>
              <a:rPr lang="en-US" noProof="0" smtClean="0"/>
              <a:t>Click icon to add picture</a:t>
            </a:r>
            <a:endParaRPr lang="en-US" noProof="0" dirty="0"/>
          </a:p>
        </p:txBody>
      </p:sp>
      <p:sp>
        <p:nvSpPr>
          <p:cNvPr id="59" name="Picture Placeholder 51">
            <a:extLst>
              <a:ext uri="{FF2B5EF4-FFF2-40B4-BE49-F238E27FC236}">
                <a16:creationId xmlns="" xmlns:a16="http://schemas.microsoft.com/office/drawing/2014/main" id="{2FE16D0F-3F9B-B649-ACC9-25C7EE6FEEFD}"/>
              </a:ext>
            </a:extLst>
          </p:cNvPr>
          <p:cNvSpPr>
            <a:spLocks noGrp="1"/>
          </p:cNvSpPr>
          <p:nvPr>
            <p:ph type="pic" sz="quarter" idx="15"/>
          </p:nvPr>
        </p:nvSpPr>
        <p:spPr>
          <a:xfrm>
            <a:off x="460680" y="-2057400"/>
            <a:ext cx="3657600" cy="3657600"/>
          </a:xfrm>
          <a:prstGeom prst="flowChartDecision">
            <a:avLst/>
          </a:prstGeom>
          <a:solidFill>
            <a:schemeClr val="tx1"/>
          </a:solidFill>
        </p:spPr>
        <p:txBody>
          <a:bodyPr anchor="b" anchorCtr="1"/>
          <a:lstStyle>
            <a:lvl1pPr>
              <a:defRPr sz="1000">
                <a:solidFill>
                  <a:schemeClr val="bg2"/>
                </a:solidFill>
              </a:defRPr>
            </a:lvl1pPr>
          </a:lstStyle>
          <a:p>
            <a:pPr lvl="0"/>
            <a:r>
              <a:rPr lang="en-US" noProof="0" smtClean="0"/>
              <a:t>Click icon to add picture</a:t>
            </a:r>
            <a:endParaRPr lang="en-US" noProof="0" dirty="0"/>
          </a:p>
        </p:txBody>
      </p:sp>
      <p:sp>
        <p:nvSpPr>
          <p:cNvPr id="61" name="Title 60">
            <a:extLst>
              <a:ext uri="{FF2B5EF4-FFF2-40B4-BE49-F238E27FC236}">
                <a16:creationId xmlns="" xmlns:a16="http://schemas.microsoft.com/office/drawing/2014/main" id="{79FA9754-F3CA-2849-B76B-4B9207C1FBED}"/>
              </a:ext>
            </a:extLst>
          </p:cNvPr>
          <p:cNvSpPr>
            <a:spLocks noGrp="1"/>
          </p:cNvSpPr>
          <p:nvPr>
            <p:ph type="title"/>
          </p:nvPr>
        </p:nvSpPr>
        <p:spPr>
          <a:xfrm>
            <a:off x="2971800" y="1143000"/>
            <a:ext cx="5943600" cy="1110540"/>
          </a:xfrm>
        </p:spPr>
        <p:txBody>
          <a:bodyPr/>
          <a:lstStyle>
            <a:lvl1pPr>
              <a:defRPr sz="3200"/>
            </a:lvl1pPr>
          </a:lstStyle>
          <a:p>
            <a:r>
              <a:rPr lang="en-US" smtClean="0"/>
              <a:t>Click to edit Master title style</a:t>
            </a:r>
            <a:endParaRPr lang="en-US" dirty="0"/>
          </a:p>
        </p:txBody>
      </p:sp>
      <p:sp>
        <p:nvSpPr>
          <p:cNvPr id="13" name="Text Placeholder 2">
            <a:extLst>
              <a:ext uri="{FF2B5EF4-FFF2-40B4-BE49-F238E27FC236}">
                <a16:creationId xmlns="" xmlns:a16="http://schemas.microsoft.com/office/drawing/2014/main" id="{EC7A61AF-509E-7949-A358-23954C7B96B9}"/>
              </a:ext>
            </a:extLst>
          </p:cNvPr>
          <p:cNvSpPr>
            <a:spLocks noGrp="1"/>
          </p:cNvSpPr>
          <p:nvPr>
            <p:ph type="body" idx="1"/>
          </p:nvPr>
        </p:nvSpPr>
        <p:spPr>
          <a:xfrm>
            <a:off x="3650859" y="2419293"/>
            <a:ext cx="4800600" cy="704907"/>
          </a:xfrm>
        </p:spPr>
        <p:txBody>
          <a:bodyPr anchor="ctr"/>
          <a:lstStyle>
            <a:lvl1pPr marL="45720" indent="0">
              <a:buNone/>
              <a:defRPr sz="2400" b="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59431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_TITLE_PICS at TOP">
    <p:spTree>
      <p:nvGrpSpPr>
        <p:cNvPr id="1" name=""/>
        <p:cNvGrpSpPr/>
        <p:nvPr/>
      </p:nvGrpSpPr>
      <p:grpSpPr>
        <a:xfrm>
          <a:off x="0" y="0"/>
          <a:ext cx="0" cy="0"/>
          <a:chOff x="0" y="0"/>
          <a:chExt cx="0" cy="0"/>
        </a:xfrm>
      </p:grpSpPr>
      <p:sp useBgFill="1">
        <p:nvSpPr>
          <p:cNvPr id="8" name="Rounded Rectangle 7">
            <a:extLst>
              <a:ext uri="{FF2B5EF4-FFF2-40B4-BE49-F238E27FC236}">
                <a16:creationId xmlns="" xmlns:a16="http://schemas.microsoft.com/office/drawing/2014/main" id="{A235DF75-688C-4995-AED1-56D7A115CE7D}"/>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9" name="Rounded Rectangle 8">
            <a:extLst>
              <a:ext uri="{FF2B5EF4-FFF2-40B4-BE49-F238E27FC236}">
                <a16:creationId xmlns="" xmlns:a16="http://schemas.microsoft.com/office/drawing/2014/main" id="{429089D4-BE3F-4B9C-9C3E-21B208350AB7}"/>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0"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70575"/>
            <a:ext cx="36814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525" y="5872163"/>
            <a:ext cx="777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 xmlns:a16="http://schemas.microsoft.com/office/drawing/2014/main" id="{FA64B8DB-2EBA-4596-A611-C525D5DBCF06}"/>
              </a:ext>
            </a:extLst>
          </p:cNvPr>
          <p:cNvSpPr/>
          <p:nvPr/>
        </p:nvSpPr>
        <p:spPr>
          <a:xfrm>
            <a:off x="0" y="2301875"/>
            <a:ext cx="9144000"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 xmlns:a16="http://schemas.microsoft.com/office/drawing/2014/main" id="{A93C461A-47E9-4AC7-96D3-D22EB94AFC24}"/>
              </a:ext>
            </a:extLst>
          </p:cNvPr>
          <p:cNvSpPr/>
          <p:nvPr/>
        </p:nvSpPr>
        <p:spPr>
          <a:xfrm>
            <a:off x="0" y="2438400"/>
            <a:ext cx="9144000" cy="227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a:extLst>
              <a:ext uri="{FF2B5EF4-FFF2-40B4-BE49-F238E27FC236}">
                <a16:creationId xmlns="" xmlns:a16="http://schemas.microsoft.com/office/drawing/2014/main" id="{56A9DF59-63A5-224B-A779-E173A6070992}"/>
              </a:ext>
            </a:extLst>
          </p:cNvPr>
          <p:cNvSpPr>
            <a:spLocks noGrp="1"/>
          </p:cNvSpPr>
          <p:nvPr>
            <p:ph type="pic" sz="quarter" idx="11"/>
          </p:nvPr>
        </p:nvSpPr>
        <p:spPr>
          <a:xfrm>
            <a:off x="2069306" y="6514"/>
            <a:ext cx="2286000" cy="2301875"/>
          </a:xfrm>
        </p:spPr>
        <p:txBody>
          <a:bodyPr wrap="none" anchor="ctr"/>
          <a:lstStyle>
            <a:lvl1pPr>
              <a:defRPr sz="1200"/>
            </a:lvl1pPr>
          </a:lstStyle>
          <a:p>
            <a:pPr lvl="0"/>
            <a:r>
              <a:rPr lang="en-US" noProof="0" smtClean="0"/>
              <a:t>Click icon to add picture</a:t>
            </a:r>
            <a:endParaRPr lang="en-US" noProof="0" dirty="0"/>
          </a:p>
        </p:txBody>
      </p:sp>
      <p:sp>
        <p:nvSpPr>
          <p:cNvPr id="3" name="Picture Placeholder 2">
            <a:extLst>
              <a:ext uri="{FF2B5EF4-FFF2-40B4-BE49-F238E27FC236}">
                <a16:creationId xmlns="" xmlns:a16="http://schemas.microsoft.com/office/drawing/2014/main" id="{0A7EA24F-2D02-8E4E-89FD-C963BD205FDF}"/>
              </a:ext>
            </a:extLst>
          </p:cNvPr>
          <p:cNvSpPr>
            <a:spLocks noGrp="1"/>
          </p:cNvSpPr>
          <p:nvPr>
            <p:ph type="pic" sz="quarter" idx="10"/>
          </p:nvPr>
        </p:nvSpPr>
        <p:spPr>
          <a:xfrm>
            <a:off x="0" y="0"/>
            <a:ext cx="3048000" cy="2304003"/>
          </a:xfrm>
        </p:spPr>
        <p:txBody>
          <a:bodyPr wrap="none" anchor="ctr"/>
          <a:lstStyle>
            <a:lvl1pPr>
              <a:defRPr sz="1200"/>
            </a:lvl1pPr>
          </a:lstStyle>
          <a:p>
            <a:pPr lvl="0"/>
            <a:r>
              <a:rPr lang="en-US" noProof="0" smtClean="0"/>
              <a:t>Click icon to add picture</a:t>
            </a:r>
            <a:endParaRPr lang="en-US" noProof="0" dirty="0"/>
          </a:p>
        </p:txBody>
      </p:sp>
      <p:sp>
        <p:nvSpPr>
          <p:cNvPr id="15" name="Picture Placeholder 14">
            <a:extLst>
              <a:ext uri="{FF2B5EF4-FFF2-40B4-BE49-F238E27FC236}">
                <a16:creationId xmlns="" xmlns:a16="http://schemas.microsoft.com/office/drawing/2014/main" id="{EE551687-31D7-8442-BCB5-761ABBDF8244}"/>
              </a:ext>
            </a:extLst>
          </p:cNvPr>
          <p:cNvSpPr>
            <a:spLocks noGrp="1"/>
          </p:cNvSpPr>
          <p:nvPr>
            <p:ph type="pic" sz="quarter" idx="12"/>
          </p:nvPr>
        </p:nvSpPr>
        <p:spPr>
          <a:xfrm>
            <a:off x="4355306" y="0"/>
            <a:ext cx="2286000" cy="2301874"/>
          </a:xfrm>
        </p:spPr>
        <p:txBody>
          <a:bodyPr wrap="none" anchor="ctr"/>
          <a:lstStyle>
            <a:lvl1pPr>
              <a:defRPr sz="1200"/>
            </a:lvl1pPr>
          </a:lstStyle>
          <a:p>
            <a:pPr lvl="0"/>
            <a:r>
              <a:rPr lang="en-US" noProof="0" smtClean="0"/>
              <a:t>Click icon to add picture</a:t>
            </a:r>
            <a:endParaRPr lang="en-US" noProof="0" dirty="0"/>
          </a:p>
        </p:txBody>
      </p:sp>
      <p:sp>
        <p:nvSpPr>
          <p:cNvPr id="17" name="Picture Placeholder 16">
            <a:extLst>
              <a:ext uri="{FF2B5EF4-FFF2-40B4-BE49-F238E27FC236}">
                <a16:creationId xmlns="" xmlns:a16="http://schemas.microsoft.com/office/drawing/2014/main" id="{9766447D-CFD4-274A-9B17-F90456A8C1B5}"/>
              </a:ext>
            </a:extLst>
          </p:cNvPr>
          <p:cNvSpPr>
            <a:spLocks noGrp="1"/>
          </p:cNvSpPr>
          <p:nvPr>
            <p:ph type="pic" sz="quarter" idx="13"/>
          </p:nvPr>
        </p:nvSpPr>
        <p:spPr>
          <a:xfrm>
            <a:off x="6324600" y="-1"/>
            <a:ext cx="2819400" cy="2301873"/>
          </a:xfrm>
        </p:spPr>
        <p:txBody>
          <a:bodyPr wrap="none" anchor="ctr"/>
          <a:lstStyle>
            <a:lvl1pPr>
              <a:defRPr sz="1200"/>
            </a:lvl1pPr>
          </a:lstStyle>
          <a:p>
            <a:pPr lvl="0"/>
            <a:r>
              <a:rPr lang="en-US" noProof="0" smtClean="0"/>
              <a:t>Click icon to add picture</a:t>
            </a:r>
            <a:endParaRPr lang="en-US" noProof="0" dirty="0"/>
          </a:p>
        </p:txBody>
      </p:sp>
      <p:sp>
        <p:nvSpPr>
          <p:cNvPr id="13" name="Title 1">
            <a:extLst>
              <a:ext uri="{FF2B5EF4-FFF2-40B4-BE49-F238E27FC236}">
                <a16:creationId xmlns="" xmlns:a16="http://schemas.microsoft.com/office/drawing/2014/main" id="{CDCD6C81-1FCF-1F4D-8E98-CA78FA326CE2}"/>
              </a:ext>
            </a:extLst>
          </p:cNvPr>
          <p:cNvSpPr>
            <a:spLocks noGrp="1"/>
          </p:cNvSpPr>
          <p:nvPr>
            <p:ph type="title"/>
          </p:nvPr>
        </p:nvSpPr>
        <p:spPr>
          <a:xfrm>
            <a:off x="685800" y="2840116"/>
            <a:ext cx="7772400" cy="797818"/>
          </a:xfrm>
        </p:spPr>
        <p:txBody>
          <a:bodyPr>
            <a:noAutofit/>
          </a:bodyPr>
          <a:lstStyle>
            <a:lvl1pPr algn="l">
              <a:buNone/>
              <a:defRPr lang="en-US" dirty="0"/>
            </a:lvl1pPr>
          </a:lstStyle>
          <a:p>
            <a:r>
              <a:rPr lang="en-US" smtClean="0"/>
              <a:t>Click to edit Master title style</a:t>
            </a:r>
            <a:endParaRPr lang="en-US" dirty="0"/>
          </a:p>
        </p:txBody>
      </p:sp>
      <p:sp>
        <p:nvSpPr>
          <p:cNvPr id="14" name="Text Placeholder 2">
            <a:extLst>
              <a:ext uri="{FF2B5EF4-FFF2-40B4-BE49-F238E27FC236}">
                <a16:creationId xmlns="" xmlns:a16="http://schemas.microsoft.com/office/drawing/2014/main" id="{D1232BFC-EA81-4447-B730-4556944FCD08}"/>
              </a:ext>
            </a:extLst>
          </p:cNvPr>
          <p:cNvSpPr>
            <a:spLocks noGrp="1"/>
          </p:cNvSpPr>
          <p:nvPr>
            <p:ph type="body" idx="1"/>
          </p:nvPr>
        </p:nvSpPr>
        <p:spPr>
          <a:xfrm>
            <a:off x="685800" y="3900763"/>
            <a:ext cx="7772400" cy="884295"/>
          </a:xfrm>
        </p:spPr>
        <p:txBody>
          <a:bodyPr anchor="ctr"/>
          <a:lstStyle>
            <a:lvl1pPr marL="45720" indent="0">
              <a:buNone/>
              <a:defRPr sz="2400" b="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6665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_TITLE_No Pics_02">
    <p:spTree>
      <p:nvGrpSpPr>
        <p:cNvPr id="1" name=""/>
        <p:cNvGrpSpPr/>
        <p:nvPr/>
      </p:nvGrpSpPr>
      <p:grpSpPr>
        <a:xfrm>
          <a:off x="0" y="0"/>
          <a:ext cx="0" cy="0"/>
          <a:chOff x="0" y="0"/>
          <a:chExt cx="0" cy="0"/>
        </a:xfrm>
      </p:grpSpPr>
      <p:sp useBgFill="1">
        <p:nvSpPr>
          <p:cNvPr id="4" name="Rounded Rectangle 3">
            <a:extLst>
              <a:ext uri="{FF2B5EF4-FFF2-40B4-BE49-F238E27FC236}">
                <a16:creationId xmlns="" xmlns:a16="http://schemas.microsoft.com/office/drawing/2014/main" id="{C5E8F656-3A5E-46B6-A2AA-27CCBD03BE8A}"/>
              </a:ext>
            </a:extLst>
          </p:cNvPr>
          <p:cNvSpPr/>
          <p:nvPr/>
        </p:nvSpPr>
        <p:spPr bwMode="white">
          <a:xfrm>
            <a:off x="3886200" y="2511425"/>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a:extLst>
              <a:ext uri="{FF2B5EF4-FFF2-40B4-BE49-F238E27FC236}">
                <a16:creationId xmlns="" xmlns:a16="http://schemas.microsoft.com/office/drawing/2014/main" id="{4CD40873-DE4D-4F3A-BD16-53B1BA32D675}"/>
              </a:ext>
            </a:extLst>
          </p:cNvPr>
          <p:cNvSpPr/>
          <p:nvPr/>
        </p:nvSpPr>
        <p:spPr bwMode="white">
          <a:xfrm>
            <a:off x="5853113" y="2609850"/>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0"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68988"/>
            <a:ext cx="36814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525" y="5868988"/>
            <a:ext cx="777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DC955611-ADB3-4AD8-9D6F-80009577DDB4}"/>
              </a:ext>
            </a:extLst>
          </p:cNvPr>
          <p:cNvSpPr/>
          <p:nvPr/>
        </p:nvSpPr>
        <p:spPr>
          <a:xfrm flipV="1">
            <a:off x="5410200" y="2386013"/>
            <a:ext cx="3733800" cy="192087"/>
          </a:xfrm>
          <a:prstGeom prst="rect">
            <a:avLst/>
          </a:prstGeom>
          <a:solidFill>
            <a:schemeClr val="bg1">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 xmlns:a16="http://schemas.microsoft.com/office/drawing/2014/main" id="{4BE55714-CE23-4A32-8B2E-FA398173BB7A}"/>
              </a:ext>
            </a:extLst>
          </p:cNvPr>
          <p:cNvSpPr/>
          <p:nvPr/>
        </p:nvSpPr>
        <p:spPr>
          <a:xfrm flipV="1">
            <a:off x="5410200" y="2603500"/>
            <a:ext cx="3733800" cy="9525"/>
          </a:xfrm>
          <a:prstGeom prst="rect">
            <a:avLst/>
          </a:prstGeom>
          <a:solidFill>
            <a:schemeClr val="bg1">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 xmlns:a16="http://schemas.microsoft.com/office/drawing/2014/main" id="{B3C170C2-38E4-4A1A-900D-BE6E3916F28F}"/>
              </a:ext>
            </a:extLst>
          </p:cNvPr>
          <p:cNvSpPr/>
          <p:nvPr/>
        </p:nvSpPr>
        <p:spPr>
          <a:xfrm flipV="1">
            <a:off x="5410200" y="2652713"/>
            <a:ext cx="1965325" cy="19050"/>
          </a:xfrm>
          <a:prstGeom prst="rect">
            <a:avLst/>
          </a:prstGeom>
          <a:solidFill>
            <a:schemeClr val="bg1">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 xmlns:a16="http://schemas.microsoft.com/office/drawing/2014/main" id="{4A42ACE7-02A9-4A15-BAC9-5DA31DFDCBDC}"/>
              </a:ext>
            </a:extLst>
          </p:cNvPr>
          <p:cNvSpPr/>
          <p:nvPr/>
        </p:nvSpPr>
        <p:spPr>
          <a:xfrm flipV="1">
            <a:off x="5410200" y="2687638"/>
            <a:ext cx="1965325" cy="9525"/>
          </a:xfrm>
          <a:prstGeom prst="rect">
            <a:avLst/>
          </a:prstGeom>
          <a:solidFill>
            <a:schemeClr val="bg1">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a:extLst>
              <a:ext uri="{FF2B5EF4-FFF2-40B4-BE49-F238E27FC236}">
                <a16:creationId xmlns="" xmlns:a16="http://schemas.microsoft.com/office/drawing/2014/main" id="{F92077AD-FD87-47A6-B197-C3BF0D697F8F}"/>
              </a:ext>
            </a:extLst>
          </p:cNvPr>
          <p:cNvSpPr/>
          <p:nvPr/>
        </p:nvSpPr>
        <p:spPr bwMode="white">
          <a:xfrm>
            <a:off x="5410200" y="24511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 xmlns:a16="http://schemas.microsoft.com/office/drawing/2014/main" id="{ED9DDC2D-6733-4ECF-8534-5E33ACFF522F}"/>
              </a:ext>
            </a:extLst>
          </p:cNvPr>
          <p:cNvSpPr/>
          <p:nvPr/>
        </p:nvSpPr>
        <p:spPr>
          <a:xfrm>
            <a:off x="0" y="2138363"/>
            <a:ext cx="9144000" cy="244475"/>
          </a:xfrm>
          <a:prstGeom prst="rect">
            <a:avLst/>
          </a:prstGeom>
          <a:solidFill>
            <a:schemeClr val="bg1">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a:extLst>
              <a:ext uri="{FF2B5EF4-FFF2-40B4-BE49-F238E27FC236}">
                <a16:creationId xmlns="" xmlns:a16="http://schemas.microsoft.com/office/drawing/2014/main" id="{1E5E56C4-6C00-4A4E-94AD-71BB23557043}"/>
              </a:ext>
            </a:extLst>
          </p:cNvPr>
          <p:cNvSpPr/>
          <p:nvPr/>
        </p:nvSpPr>
        <p:spPr>
          <a:xfrm>
            <a:off x="0" y="2163763"/>
            <a:ext cx="9144000" cy="141287"/>
          </a:xfrm>
          <a:prstGeom prst="rect">
            <a:avLst/>
          </a:prstGeom>
          <a:solidFill>
            <a:schemeClr val="bg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 xmlns:a16="http://schemas.microsoft.com/office/drawing/2014/main" id="{3E0B4B66-B06D-4373-974C-00721A57C9AE}"/>
              </a:ext>
            </a:extLst>
          </p:cNvPr>
          <p:cNvSpPr/>
          <p:nvPr/>
        </p:nvSpPr>
        <p:spPr>
          <a:xfrm>
            <a:off x="0" y="0"/>
            <a:ext cx="9144000" cy="2190750"/>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a:extLst>
              <a:ext uri="{FF2B5EF4-FFF2-40B4-BE49-F238E27FC236}">
                <a16:creationId xmlns="" xmlns:a16="http://schemas.microsoft.com/office/drawing/2014/main" id="{CDCD6C81-1FCF-1F4D-8E98-CA78FA326CE2}"/>
              </a:ext>
            </a:extLst>
          </p:cNvPr>
          <p:cNvSpPr>
            <a:spLocks noGrp="1"/>
          </p:cNvSpPr>
          <p:nvPr>
            <p:ph type="title"/>
          </p:nvPr>
        </p:nvSpPr>
        <p:spPr>
          <a:xfrm>
            <a:off x="685800" y="2859782"/>
            <a:ext cx="7772400" cy="797818"/>
          </a:xfrm>
        </p:spPr>
        <p:txBody>
          <a:bodyPr>
            <a:noAutofit/>
          </a:bodyPr>
          <a:lstStyle>
            <a:lvl1pPr algn="l">
              <a:buNone/>
              <a:defRPr lang="en-US" dirty="0"/>
            </a:lvl1pPr>
          </a:lstStyle>
          <a:p>
            <a:r>
              <a:rPr lang="en-US" smtClean="0"/>
              <a:t>Click to edit Master title style</a:t>
            </a:r>
            <a:endParaRPr lang="en-US" dirty="0"/>
          </a:p>
        </p:txBody>
      </p:sp>
      <p:sp>
        <p:nvSpPr>
          <p:cNvPr id="14" name="Text Placeholder 2">
            <a:extLst>
              <a:ext uri="{FF2B5EF4-FFF2-40B4-BE49-F238E27FC236}">
                <a16:creationId xmlns="" xmlns:a16="http://schemas.microsoft.com/office/drawing/2014/main" id="{D1232BFC-EA81-4447-B730-4556944FCD08}"/>
              </a:ext>
            </a:extLst>
          </p:cNvPr>
          <p:cNvSpPr>
            <a:spLocks noGrp="1"/>
          </p:cNvSpPr>
          <p:nvPr>
            <p:ph type="body" idx="1"/>
          </p:nvPr>
        </p:nvSpPr>
        <p:spPr>
          <a:xfrm>
            <a:off x="685800" y="3890270"/>
            <a:ext cx="7772400" cy="884295"/>
          </a:xfrm>
        </p:spPr>
        <p:txBody>
          <a:bodyPr anchor="ctr"/>
          <a:lstStyle>
            <a:lvl1pPr marL="45720" indent="0">
              <a:buNone/>
              <a:defRPr sz="2400" b="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36279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378575"/>
            <a:ext cx="1182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9338" y="6400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800" y="2286000"/>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 xmlns:a16="http://schemas.microsoft.com/office/drawing/2014/main" id="{12DCE3D6-F9C0-F341-BB89-A91396B0BC0F}"/>
              </a:ext>
            </a:extLst>
          </p:cNvPr>
          <p:cNvSpPr>
            <a:spLocks noGrp="1"/>
          </p:cNvSpPr>
          <p:nvPr>
            <p:ph type="title"/>
          </p:nvPr>
        </p:nvSpPr>
        <p:spPr>
          <a:xfrm>
            <a:off x="685800" y="1143000"/>
            <a:ext cx="7772400" cy="914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23038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IDE_Section Header">
    <p:spTree>
      <p:nvGrpSpPr>
        <p:cNvPr id="1" name=""/>
        <p:cNvGrpSpPr/>
        <p:nvPr/>
      </p:nvGrpSpPr>
      <p:grpSpPr>
        <a:xfrm>
          <a:off x="0" y="0"/>
          <a:ext cx="0" cy="0"/>
          <a:chOff x="0" y="0"/>
          <a:chExt cx="0" cy="0"/>
        </a:xfrm>
      </p:grpSpPr>
      <p:pic>
        <p:nvPicPr>
          <p:cNvPr id="4" name="Picture 6"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378575"/>
            <a:ext cx="1182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9338" y="6400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43001"/>
            <a:ext cx="7772400" cy="884295"/>
          </a:xfrm>
        </p:spPr>
        <p:txBody>
          <a:bodyPr>
            <a:noAutofit/>
          </a:bodyPr>
          <a:lstStyle>
            <a:lvl1pPr algn="l">
              <a:buNone/>
              <a:defRPr lang="en-US" dirty="0"/>
            </a:lvl1pPr>
          </a:lstStyle>
          <a:p>
            <a:r>
              <a:rPr lang="en-US" smtClean="0"/>
              <a:t>Click to edit Master title style</a:t>
            </a:r>
            <a:endParaRPr lang="en-US" dirty="0"/>
          </a:p>
        </p:txBody>
      </p:sp>
      <p:sp>
        <p:nvSpPr>
          <p:cNvPr id="3" name="Text Placeholder 2"/>
          <p:cNvSpPr>
            <a:spLocks noGrp="1"/>
          </p:cNvSpPr>
          <p:nvPr>
            <p:ph type="body" idx="1"/>
          </p:nvPr>
        </p:nvSpPr>
        <p:spPr>
          <a:xfrm>
            <a:off x="685800" y="3886200"/>
            <a:ext cx="7772400" cy="914400"/>
          </a:xfrm>
        </p:spPr>
        <p:txBody>
          <a:bodyPr/>
          <a:lstStyle>
            <a:lvl1pPr marL="45720" indent="0">
              <a:buNone/>
              <a:defRPr sz="2400" b="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91333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 black sign with white text&#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378575"/>
            <a:ext cx="1182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 close up of a logo&#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9338" y="6400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43007"/>
            <a:ext cx="7772400" cy="884295"/>
          </a:xfrm>
        </p:spPr>
        <p:txBody>
          <a:bodyPr/>
          <a:lstStyle>
            <a:lvl1pPr algn="l">
              <a:defRPr sz="400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8941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6586539" y="612775"/>
            <a:ext cx="957262" cy="457200"/>
          </a:xfrm>
          <a:prstGeom prst="rect">
            <a:avLst/>
          </a:prstGeom>
        </p:spPr>
        <p:txBody>
          <a:bodyPr/>
          <a:lstStyle>
            <a:lvl1pPr>
              <a:defRPr/>
            </a:lvl1pPr>
          </a:lstStyle>
          <a:p>
            <a:fld id="{E6E81637-E220-4220-BCAE-FE5894CF6E98}" type="datetimeFigureOut">
              <a:rPr lang="en-US" smtClean="0">
                <a:solidFill>
                  <a:srgbClr val="EABD82"/>
                </a:solidFill>
              </a:rPr>
              <a:pPr/>
              <a:t>6/4/2020</a:t>
            </a:fld>
            <a:endParaRPr lang="en-US">
              <a:solidFill>
                <a:srgbClr val="EABD82"/>
              </a:solidFill>
            </a:endParaRPr>
          </a:p>
        </p:txBody>
      </p:sp>
      <p:sp>
        <p:nvSpPr>
          <p:cNvPr id="6" name="Footer Placeholder 2"/>
          <p:cNvSpPr>
            <a:spLocks noGrp="1"/>
          </p:cNvSpPr>
          <p:nvPr>
            <p:ph type="ftr" sz="quarter" idx="11"/>
          </p:nvPr>
        </p:nvSpPr>
        <p:spPr>
          <a:xfrm>
            <a:off x="5257801" y="612775"/>
            <a:ext cx="1325563" cy="457200"/>
          </a:xfrm>
          <a:prstGeom prst="rect">
            <a:avLst/>
          </a:prstGeom>
        </p:spPr>
        <p:txBody>
          <a:bodyPr/>
          <a:lstStyle>
            <a:lvl1pPr>
              <a:defRPr/>
            </a:lvl1pPr>
          </a:lstStyle>
          <a:p>
            <a:endParaRPr lang="en-US">
              <a:solidFill>
                <a:srgbClr val="EABD82"/>
              </a:solidFill>
            </a:endParaRPr>
          </a:p>
        </p:txBody>
      </p:sp>
      <p:sp>
        <p:nvSpPr>
          <p:cNvPr id="7" name="Slide Number Placeholder 22"/>
          <p:cNvSpPr>
            <a:spLocks noGrp="1"/>
          </p:cNvSpPr>
          <p:nvPr>
            <p:ph type="sldNum" sz="quarter" idx="12"/>
          </p:nvPr>
        </p:nvSpPr>
        <p:spPr>
          <a:xfrm>
            <a:off x="8174038" y="1588"/>
            <a:ext cx="762000" cy="366712"/>
          </a:xfrm>
          <a:prstGeom prst="rect">
            <a:avLst/>
          </a:prstGeom>
        </p:spPr>
        <p:txBody>
          <a:bodyPr/>
          <a:lstStyle>
            <a:lvl1pPr>
              <a:defRPr/>
            </a:lvl1pPr>
          </a:lstStyle>
          <a:p>
            <a:fld id="{DD851894-B3AB-47D5-8991-BDB35C37EC02}" type="slidenum">
              <a:rPr lang="en-US" smtClean="0">
                <a:solidFill>
                  <a:srgbClr val="002B53"/>
                </a:solidFill>
              </a:rPr>
              <a:pPr/>
              <a:t>‹#›</a:t>
            </a:fld>
            <a:endParaRPr lang="en-US">
              <a:solidFill>
                <a:srgbClr val="002B53"/>
              </a:solidFill>
            </a:endParaRPr>
          </a:p>
        </p:txBody>
      </p:sp>
    </p:spTree>
    <p:extLst>
      <p:ext uri="{BB962C8B-B14F-4D97-AF65-F5344CB8AC3E}">
        <p14:creationId xmlns:p14="http://schemas.microsoft.com/office/powerpoint/2010/main" val="141050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73F731F8-0FC3-F346-9F35-81E81756973E}"/>
              </a:ext>
            </a:extLst>
          </p:cNvPr>
          <p:cNvSpPr/>
          <p:nvPr/>
        </p:nvSpPr>
        <p:spPr>
          <a:xfrm>
            <a:off x="0" y="0"/>
            <a:ext cx="9144000" cy="1371600"/>
          </a:xfrm>
          <a:prstGeom prst="rect">
            <a:avLst/>
          </a:prstGeom>
          <a:solidFill>
            <a:schemeClr val="tx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 xmlns:a16="http://schemas.microsoft.com/office/drawing/2014/main" id="{B708D17D-EC68-B940-A0D5-8092C3BA2625}"/>
              </a:ext>
            </a:extLst>
          </p:cNvPr>
          <p:cNvSpPr/>
          <p:nvPr/>
        </p:nvSpPr>
        <p:spPr>
          <a:xfrm>
            <a:off x="-342900" y="304800"/>
            <a:ext cx="9829800" cy="29559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n w="0"/>
              <a:solidFill>
                <a:schemeClr val="tx1"/>
              </a:solidFill>
              <a:effectLst>
                <a:outerShdw blurRad="38100" dist="19050" dir="2700000" algn="tl" rotWithShape="0">
                  <a:schemeClr val="dk1">
                    <a:alpha val="40000"/>
                  </a:schemeClr>
                </a:outerShdw>
              </a:effectLst>
            </a:endParaRPr>
          </a:p>
        </p:txBody>
      </p:sp>
      <p:sp>
        <p:nvSpPr>
          <p:cNvPr id="1028" name="Title Placeholder 21"/>
          <p:cNvSpPr>
            <a:spLocks noGrp="1"/>
          </p:cNvSpPr>
          <p:nvPr>
            <p:ph type="title"/>
          </p:nvPr>
        </p:nvSpPr>
        <p:spPr bwMode="auto">
          <a:xfrm>
            <a:off x="685800" y="1143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9" name="Text Placeholder 12"/>
          <p:cNvSpPr>
            <a:spLocks noGrp="1"/>
          </p:cNvSpPr>
          <p:nvPr>
            <p:ph type="body" idx="1"/>
          </p:nvPr>
        </p:nvSpPr>
        <p:spPr bwMode="auto">
          <a:xfrm>
            <a:off x="685800" y="22860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32" name="TextBox 4">
            <a:extLst>
              <a:ext uri="{FF2B5EF4-FFF2-40B4-BE49-F238E27FC236}">
                <a16:creationId xmlns="" xmlns:a16="http://schemas.microsoft.com/office/drawing/2014/main" id="{FDD805A6-6A3D-754C-A98C-4D85D84EDFB2}"/>
              </a:ext>
            </a:extLst>
          </p:cNvPr>
          <p:cNvSpPr txBox="1">
            <a:spLocks noChangeArrowheads="1"/>
          </p:cNvSpPr>
          <p:nvPr/>
        </p:nvSpPr>
        <p:spPr bwMode="auto">
          <a:xfrm>
            <a:off x="4276725" y="6421438"/>
            <a:ext cx="5905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fld id="{AAA04168-2897-4D23-9757-9C295ED39B3E}" type="slidenum">
              <a:rPr lang="en-US" altLang="en-US" sz="1100"/>
              <a:pPr algn="ctr"/>
              <a:t>‹#›</a:t>
            </a:fld>
            <a:endParaRPr lang="en-US" altLang="en-US" sz="1100"/>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71600" y="6059486"/>
            <a:ext cx="1295400" cy="723903"/>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iming>
    <p:tnLst>
      <p:par>
        <p:cTn id="1" dur="indefinite" restart="never" nodeType="tmRoot"/>
      </p:par>
    </p:tnLst>
  </p:timing>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Bookman Old Style" pitchFamily="18" charset="0"/>
        </a:defRPr>
      </a:lvl2pPr>
      <a:lvl3pPr algn="l" rtl="0" eaLnBrk="1" fontAlgn="base" hangingPunct="1">
        <a:spcBef>
          <a:spcPct val="0"/>
        </a:spcBef>
        <a:spcAft>
          <a:spcPct val="0"/>
        </a:spcAft>
        <a:defRPr sz="4000">
          <a:solidFill>
            <a:schemeClr val="tx2"/>
          </a:solidFill>
          <a:latin typeface="Bookman Old Style" pitchFamily="18" charset="0"/>
        </a:defRPr>
      </a:lvl3pPr>
      <a:lvl4pPr algn="l" rtl="0" eaLnBrk="1" fontAlgn="base" hangingPunct="1">
        <a:spcBef>
          <a:spcPct val="0"/>
        </a:spcBef>
        <a:spcAft>
          <a:spcPct val="0"/>
        </a:spcAft>
        <a:defRPr sz="4000">
          <a:solidFill>
            <a:schemeClr val="tx2"/>
          </a:solidFill>
          <a:latin typeface="Bookman Old Style" pitchFamily="18" charset="0"/>
        </a:defRPr>
      </a:lvl4pPr>
      <a:lvl5pPr algn="l" rtl="0" eaLnBrk="1" fontAlgn="base" hangingPunct="1">
        <a:spcBef>
          <a:spcPct val="0"/>
        </a:spcBef>
        <a:spcAft>
          <a:spcPct val="0"/>
        </a:spcAft>
        <a:defRPr sz="4000">
          <a:solidFill>
            <a:schemeClr val="tx2"/>
          </a:solidFill>
          <a:latin typeface="Bookman Old Style" pitchFamily="18" charset="0"/>
        </a:defRPr>
      </a:lvl5pPr>
      <a:lvl6pPr marL="457200" algn="l" rtl="0" eaLnBrk="1" fontAlgn="base" hangingPunct="1">
        <a:spcBef>
          <a:spcPct val="0"/>
        </a:spcBef>
        <a:spcAft>
          <a:spcPct val="0"/>
        </a:spcAft>
        <a:defRPr sz="4000">
          <a:solidFill>
            <a:schemeClr val="tx2"/>
          </a:solidFill>
          <a:latin typeface="Bookman Old Style" pitchFamily="18" charset="0"/>
        </a:defRPr>
      </a:lvl6pPr>
      <a:lvl7pPr marL="914400" algn="l" rtl="0" eaLnBrk="1" fontAlgn="base" hangingPunct="1">
        <a:spcBef>
          <a:spcPct val="0"/>
        </a:spcBef>
        <a:spcAft>
          <a:spcPct val="0"/>
        </a:spcAft>
        <a:defRPr sz="4000">
          <a:solidFill>
            <a:schemeClr val="tx2"/>
          </a:solidFill>
          <a:latin typeface="Bookman Old Style" pitchFamily="18" charset="0"/>
        </a:defRPr>
      </a:lvl7pPr>
      <a:lvl8pPr marL="1371600" algn="l" rtl="0" eaLnBrk="1" fontAlgn="base" hangingPunct="1">
        <a:spcBef>
          <a:spcPct val="0"/>
        </a:spcBef>
        <a:spcAft>
          <a:spcPct val="0"/>
        </a:spcAft>
        <a:defRPr sz="4000">
          <a:solidFill>
            <a:schemeClr val="tx2"/>
          </a:solidFill>
          <a:latin typeface="Bookman Old Style" pitchFamily="18" charset="0"/>
        </a:defRPr>
      </a:lvl8pPr>
      <a:lvl9pPr marL="1828800" algn="l" rtl="0" eaLnBrk="1" fontAlgn="base" hangingPunct="1">
        <a:spcBef>
          <a:spcPct val="0"/>
        </a:spcBef>
        <a:spcAft>
          <a:spcPct val="0"/>
        </a:spcAft>
        <a:defRPr sz="4000">
          <a:solidFill>
            <a:schemeClr val="tx2"/>
          </a:solidFill>
          <a:latin typeface="Bookman Old Style" pitchFamily="18" charset="0"/>
        </a:defRPr>
      </a:lvl9pPr>
    </p:titleStyle>
    <p:bodyStyle>
      <a:lvl1pPr marL="365125" indent="-255588" algn="l" rtl="0" eaLnBrk="1" fontAlgn="base" hangingPunct="1">
        <a:spcBef>
          <a:spcPts val="300"/>
        </a:spcBef>
        <a:spcAft>
          <a:spcPct val="0"/>
        </a:spcAft>
        <a:buClr>
          <a:schemeClr val="tx1"/>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Wingdings" pitchFamily="2" charset="2"/>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chemeClr val="accent2"/>
        </a:buClr>
        <a:buFont typeface="Wingdings" pitchFamily="2" charset="2"/>
        <a:buChar char="v"/>
        <a:defRPr sz="2000" kern="1200">
          <a:solidFill>
            <a:schemeClr val="accent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mailto:medison@mahoninghealth.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70" r="25070"/>
          <a:stretch>
            <a:fillRect/>
          </a:stretch>
        </p:blipFill>
        <p:spPr/>
      </p:pic>
      <p:pic>
        <p:nvPicPr>
          <p:cNvPr id="12" name="Picture Placeholder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99" r="16699"/>
          <a:stretch>
            <a:fillRect/>
          </a:stretch>
        </p:blipFill>
        <p:spPr/>
      </p:pic>
      <p:pic>
        <p:nvPicPr>
          <p:cNvPr id="18" name="Picture Placeholder 17"/>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6667" r="16667"/>
          <a:stretch>
            <a:fillRect/>
          </a:stretch>
        </p:blipFill>
        <p:spPr/>
      </p:pic>
      <p:sp>
        <p:nvSpPr>
          <p:cNvPr id="6" name="Title 5"/>
          <p:cNvSpPr>
            <a:spLocks noGrp="1"/>
          </p:cNvSpPr>
          <p:nvPr>
            <p:ph type="title"/>
          </p:nvPr>
        </p:nvSpPr>
        <p:spPr>
          <a:xfrm>
            <a:off x="3048000" y="762000"/>
            <a:ext cx="5943600" cy="1110540"/>
          </a:xfrm>
        </p:spPr>
        <p:txBody>
          <a:bodyPr/>
          <a:lstStyle/>
          <a:p>
            <a:pPr algn="ctr"/>
            <a:r>
              <a:rPr lang="en-US" dirty="0" smtClean="0">
                <a:latin typeface="Arial Rounded MT Bold" panose="020F0704030504030204" pitchFamily="34" charset="0"/>
              </a:rPr>
              <a:t>Connecting </a:t>
            </a:r>
            <a:r>
              <a:rPr lang="en-US" dirty="0" smtClean="0">
                <a:latin typeface="Arial Rounded MT Bold" panose="020F0704030504030204" pitchFamily="34" charset="0"/>
              </a:rPr>
              <a:t>You </a:t>
            </a:r>
            <a:r>
              <a:rPr lang="en-US" dirty="0" smtClean="0">
                <a:latin typeface="Arial Rounded MT Bold" panose="020F0704030504030204" pitchFamily="34" charset="0"/>
              </a:rPr>
              <a:t>to a Healthier </a:t>
            </a:r>
            <a:r>
              <a:rPr lang="en-US" dirty="0" smtClean="0">
                <a:latin typeface="Arial Rounded MT Bold" panose="020F0704030504030204" pitchFamily="34" charset="0"/>
              </a:rPr>
              <a:t>Life!</a:t>
            </a:r>
            <a:endParaRPr lang="en-US" dirty="0">
              <a:latin typeface="Arial Rounded MT Bold" panose="020F0704030504030204" pitchFamily="34" charset="0"/>
            </a:endParaRPr>
          </a:p>
        </p:txBody>
      </p:sp>
      <p:pic>
        <p:nvPicPr>
          <p:cNvPr id="17" name="Picture 16"/>
          <p:cNvPicPr/>
          <p:nvPr/>
        </p:nvPicPr>
        <p:blipFill>
          <a:blip r:embed="rId6">
            <a:extLst>
              <a:ext uri="{28A0092B-C50C-407E-A947-70E740481C1C}">
                <a14:useLocalDpi xmlns:a14="http://schemas.microsoft.com/office/drawing/2010/main" val="0"/>
              </a:ext>
            </a:extLst>
          </a:blip>
          <a:srcRect l="7928" t="17703" r="10132" b="14206"/>
          <a:stretch>
            <a:fillRect/>
          </a:stretch>
        </p:blipFill>
        <p:spPr bwMode="auto">
          <a:xfrm>
            <a:off x="3581400" y="1752600"/>
            <a:ext cx="5257800" cy="2438400"/>
          </a:xfrm>
          <a:prstGeom prst="rect">
            <a:avLst/>
          </a:prstGeom>
          <a:noFill/>
          <a:ln>
            <a:noFill/>
          </a:ln>
        </p:spPr>
      </p:pic>
    </p:spTree>
    <p:extLst>
      <p:ext uri="{BB962C8B-B14F-4D97-AF65-F5344CB8AC3E}">
        <p14:creationId xmlns:p14="http://schemas.microsoft.com/office/powerpoint/2010/main" val="201196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6188655"/>
              </p:ext>
            </p:extLst>
          </p:nvPr>
        </p:nvGraphicFramePr>
        <p:xfrm>
          <a:off x="304800" y="1524000"/>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457200"/>
            <a:ext cx="8229600" cy="1066800"/>
          </a:xfrm>
        </p:spPr>
        <p:txBody>
          <a:bodyPr/>
          <a:lstStyle/>
          <a:p>
            <a:pPr algn="ctr"/>
            <a:r>
              <a:rPr lang="en-US" dirty="0">
                <a:latin typeface="Arial Rounded MT Bold" panose="020F0704030504030204" pitchFamily="34" charset="0"/>
              </a:rPr>
              <a:t>What </a:t>
            </a:r>
            <a:r>
              <a:rPr lang="en-US" dirty="0" smtClean="0">
                <a:latin typeface="Arial Rounded MT Bold" panose="020F0704030504030204" pitchFamily="34" charset="0"/>
              </a:rPr>
              <a:t>does </a:t>
            </a:r>
            <a:r>
              <a:rPr lang="en-US" dirty="0">
                <a:latin typeface="Arial Rounded MT Bold" panose="020F0704030504030204" pitchFamily="34" charset="0"/>
              </a:rPr>
              <a:t>a CHW do?</a:t>
            </a:r>
          </a:p>
        </p:txBody>
      </p:sp>
      <p:sp>
        <p:nvSpPr>
          <p:cNvPr id="5" name="TextBox 4"/>
          <p:cNvSpPr txBox="1"/>
          <p:nvPr/>
        </p:nvSpPr>
        <p:spPr>
          <a:xfrm>
            <a:off x="5512304" y="5410200"/>
            <a:ext cx="2945896" cy="707886"/>
          </a:xfrm>
          <a:prstGeom prst="rect">
            <a:avLst/>
          </a:prstGeom>
          <a:noFill/>
        </p:spPr>
        <p:txBody>
          <a:bodyPr wrap="square" rtlCol="0">
            <a:spAutoFit/>
          </a:bodyPr>
          <a:lstStyle/>
          <a:p>
            <a:r>
              <a:rPr lang="en-US" sz="1000" dirty="0">
                <a:solidFill>
                  <a:prstClr val="black"/>
                </a:solidFill>
              </a:rPr>
              <a:t> </a:t>
            </a:r>
          </a:p>
          <a:p>
            <a:r>
              <a:rPr lang="en-US" sz="1000" dirty="0">
                <a:solidFill>
                  <a:prstClr val="black"/>
                </a:solidFill>
              </a:rPr>
              <a:t> </a:t>
            </a:r>
          </a:p>
          <a:p>
            <a:r>
              <a:rPr lang="en-US" sz="1000" dirty="0">
                <a:solidFill>
                  <a:prstClr val="black"/>
                </a:solidFill>
              </a:rPr>
              <a:t>(American Public Health Association, </a:t>
            </a:r>
            <a:r>
              <a:rPr lang="en-US" sz="1000" dirty="0" smtClean="0">
                <a:solidFill>
                  <a:prstClr val="black"/>
                </a:solidFill>
              </a:rPr>
              <a:t>2018)</a:t>
            </a:r>
            <a:endParaRPr lang="en-US" sz="1000" dirty="0">
              <a:solidFill>
                <a:prstClr val="black"/>
              </a:solidFill>
            </a:endParaRPr>
          </a:p>
          <a:p>
            <a:endParaRPr lang="en-US" sz="1000" dirty="0">
              <a:solidFill>
                <a:prstClr val="black"/>
              </a:solidFill>
            </a:endParaRPr>
          </a:p>
        </p:txBody>
      </p:sp>
    </p:spTree>
    <p:extLst>
      <p:ext uri="{BB962C8B-B14F-4D97-AF65-F5344CB8AC3E}">
        <p14:creationId xmlns:p14="http://schemas.microsoft.com/office/powerpoint/2010/main" val="409490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884295"/>
          </a:xfrm>
        </p:spPr>
        <p:txBody>
          <a:bodyPr/>
          <a:lstStyle/>
          <a:p>
            <a:pPr algn="ctr"/>
            <a:r>
              <a:rPr lang="en-US" dirty="0">
                <a:latin typeface="Arial Rounded MT Bold" panose="020F0704030504030204" pitchFamily="34" charset="0"/>
              </a:rPr>
              <a:t>Where?</a:t>
            </a:r>
          </a:p>
        </p:txBody>
      </p:sp>
      <p:pic>
        <p:nvPicPr>
          <p:cNvPr id="4" name="Picture 2" descr="Image result for community e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2" y="1600199"/>
            <a:ext cx="2562225" cy="144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5" descr="C:\Users\medison\AppData\Local\Microsoft\Windows\Temporary Internet Files\Content.IE5\758B2502\course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964578"/>
            <a:ext cx="238125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7" descr="Image result for social service agency examp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774" y="3405052"/>
            <a:ext cx="2246993"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5" descr="C:\Users\medison\AppData\Local\Microsoft\Windows\Temporary Internet Files\Content.IE5\WD0Q1E0I\2036783500_0233558aa3_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1600199"/>
            <a:ext cx="260096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1" descr="C:\Users\medison\AppData\Local\Microsoft\Windows\Temporary Internet Files\Content.IE5\YGGP10VO\escuchar[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986348"/>
            <a:ext cx="2286000" cy="1652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22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7772400" cy="1362075"/>
          </a:xfrm>
        </p:spPr>
        <p:txBody>
          <a:bodyPr/>
          <a:lstStyle/>
          <a:p>
            <a:r>
              <a:rPr lang="en-US" dirty="0">
                <a:solidFill>
                  <a:schemeClr val="accent6"/>
                </a:solidFill>
                <a:effectLst/>
              </a:rPr>
              <a:t>Reducing the risks</a:t>
            </a:r>
          </a:p>
        </p:txBody>
      </p:sp>
      <p:sp>
        <p:nvSpPr>
          <p:cNvPr id="3" name="Text Placeholder 2"/>
          <p:cNvSpPr>
            <a:spLocks noGrp="1"/>
          </p:cNvSpPr>
          <p:nvPr>
            <p:ph type="body" idx="1"/>
          </p:nvPr>
        </p:nvSpPr>
        <p:spPr>
          <a:xfrm>
            <a:off x="381000" y="3429000"/>
            <a:ext cx="7772400" cy="474704"/>
          </a:xfrm>
        </p:spPr>
        <p:txBody>
          <a:bodyPr/>
          <a:lstStyle/>
          <a:p>
            <a:r>
              <a:rPr lang="en-US" dirty="0" smtClean="0">
                <a:solidFill>
                  <a:schemeClr val="accent6"/>
                </a:solidFill>
              </a:rPr>
              <a:t>… to support healthier lives!</a:t>
            </a:r>
            <a:endParaRPr lang="en-US" dirty="0">
              <a:solidFill>
                <a:schemeClr val="accent6"/>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362200"/>
            <a:ext cx="2133600" cy="175260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419600"/>
            <a:ext cx="2209800" cy="1828800"/>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4343400"/>
            <a:ext cx="2795588" cy="1981200"/>
          </a:xfrm>
          <a:prstGeom prst="rect">
            <a:avLst/>
          </a:prstGeom>
          <a:ln>
            <a:noFill/>
          </a:ln>
          <a:effectLst>
            <a:softEdge rad="112500"/>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57200"/>
            <a:ext cx="2057400"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8805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3" y="571500"/>
            <a:ext cx="8229600" cy="990600"/>
          </a:xfrm>
        </p:spPr>
        <p:txBody>
          <a:bodyPr/>
          <a:lstStyle/>
          <a:p>
            <a:pPr algn="ctr"/>
            <a:r>
              <a:rPr lang="en-US" sz="3200" dirty="0">
                <a:latin typeface="Arial Rounded MT Bold" panose="020F0704030504030204" pitchFamily="34" charset="0"/>
              </a:rPr>
              <a:t>The 20 Standardized Pathways</a:t>
            </a:r>
          </a:p>
        </p:txBody>
      </p:sp>
      <p:sp>
        <p:nvSpPr>
          <p:cNvPr id="3" name="Content Placeholder 2"/>
          <p:cNvSpPr>
            <a:spLocks noGrp="1"/>
          </p:cNvSpPr>
          <p:nvPr>
            <p:ph sz="half" idx="1"/>
          </p:nvPr>
        </p:nvSpPr>
        <p:spPr>
          <a:xfrm>
            <a:off x="578498" y="1524000"/>
            <a:ext cx="3657600" cy="4267200"/>
          </a:xfrm>
        </p:spPr>
        <p:style>
          <a:lnRef idx="1">
            <a:schemeClr val="accent2"/>
          </a:lnRef>
          <a:fillRef idx="2">
            <a:schemeClr val="accent2"/>
          </a:fillRef>
          <a:effectRef idx="1">
            <a:schemeClr val="accent2"/>
          </a:effectRef>
          <a:fontRef idx="minor">
            <a:schemeClr val="dk1"/>
          </a:fontRef>
        </p:style>
        <p:txBody>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Adult </a:t>
            </a:r>
            <a:r>
              <a:rPr lang="en-US" dirty="0">
                <a:latin typeface="Arial" panose="020B0604020202020204" pitchFamily="34" charset="0"/>
                <a:cs typeface="Arial" panose="020B0604020202020204" pitchFamily="34" charset="0"/>
              </a:rPr>
              <a:t>Learning</a:t>
            </a:r>
          </a:p>
          <a:p>
            <a:r>
              <a:rPr lang="en-US" dirty="0">
                <a:latin typeface="Arial" panose="020B0604020202020204" pitchFamily="34" charset="0"/>
                <a:cs typeface="Arial" panose="020B0604020202020204" pitchFamily="34" charset="0"/>
              </a:rPr>
              <a:t>Behavioral Health</a:t>
            </a:r>
          </a:p>
          <a:p>
            <a:r>
              <a:rPr lang="en-US" dirty="0">
                <a:latin typeface="Arial" panose="020B0604020202020204" pitchFamily="34" charset="0"/>
                <a:cs typeface="Arial" panose="020B0604020202020204" pitchFamily="34" charset="0"/>
              </a:rPr>
              <a:t>Developmental Referral</a:t>
            </a:r>
          </a:p>
          <a:p>
            <a:r>
              <a:rPr lang="en-US" dirty="0">
                <a:latin typeface="Arial" panose="020B0604020202020204" pitchFamily="34" charset="0"/>
                <a:cs typeface="Arial" panose="020B0604020202020204" pitchFamily="34" charset="0"/>
              </a:rPr>
              <a:t>Developmental Screening</a:t>
            </a:r>
          </a:p>
          <a:p>
            <a:r>
              <a:rPr lang="en-US" dirty="0">
                <a:latin typeface="Arial" panose="020B0604020202020204" pitchFamily="34" charset="0"/>
                <a:cs typeface="Arial" panose="020B0604020202020204" pitchFamily="34" charset="0"/>
              </a:rPr>
              <a:t>Education </a:t>
            </a:r>
          </a:p>
          <a:p>
            <a:r>
              <a:rPr lang="en-US" dirty="0">
                <a:latin typeface="Arial" panose="020B0604020202020204" pitchFamily="34" charset="0"/>
                <a:cs typeface="Arial" panose="020B0604020202020204" pitchFamily="34" charset="0"/>
              </a:rPr>
              <a:t>Employment</a:t>
            </a:r>
          </a:p>
          <a:p>
            <a:r>
              <a:rPr lang="en-US" dirty="0">
                <a:latin typeface="Arial" panose="020B0604020202020204" pitchFamily="34" charset="0"/>
                <a:cs typeface="Arial" panose="020B0604020202020204" pitchFamily="34" charset="0"/>
              </a:rPr>
              <a:t>Family Planning</a:t>
            </a:r>
          </a:p>
          <a:p>
            <a:r>
              <a:rPr lang="en-US" dirty="0">
                <a:latin typeface="Arial" panose="020B0604020202020204" pitchFamily="34" charset="0"/>
                <a:cs typeface="Arial" panose="020B0604020202020204" pitchFamily="34" charset="0"/>
              </a:rPr>
              <a:t>Health Insurance</a:t>
            </a:r>
          </a:p>
          <a:p>
            <a:r>
              <a:rPr lang="en-US" dirty="0">
                <a:latin typeface="Arial" panose="020B0604020202020204" pitchFamily="34" charset="0"/>
                <a:cs typeface="Arial" panose="020B0604020202020204" pitchFamily="34" charset="0"/>
              </a:rPr>
              <a:t>Housing</a:t>
            </a:r>
          </a:p>
          <a:p>
            <a:r>
              <a:rPr lang="en-US" dirty="0">
                <a:latin typeface="Arial" panose="020B0604020202020204" pitchFamily="34" charset="0"/>
                <a:cs typeface="Arial" panose="020B0604020202020204" pitchFamily="34" charset="0"/>
              </a:rPr>
              <a:t>Immunization Referral</a:t>
            </a:r>
          </a:p>
        </p:txBody>
      </p:sp>
      <p:sp>
        <p:nvSpPr>
          <p:cNvPr id="4" name="Content Placeholder 3"/>
          <p:cNvSpPr>
            <a:spLocks noGrp="1"/>
          </p:cNvSpPr>
          <p:nvPr>
            <p:ph sz="half" idx="2"/>
          </p:nvPr>
        </p:nvSpPr>
        <p:spPr>
          <a:xfrm>
            <a:off x="4853473" y="1524000"/>
            <a:ext cx="3733800" cy="4267199"/>
          </a:xfrm>
        </p:spPr>
        <p:style>
          <a:lnRef idx="1">
            <a:schemeClr val="accent2"/>
          </a:lnRef>
          <a:fillRef idx="2">
            <a:schemeClr val="accent2"/>
          </a:fillRef>
          <a:effectRef idx="1">
            <a:schemeClr val="accent2"/>
          </a:effectRef>
          <a:fontRef idx="minor">
            <a:schemeClr val="dk1"/>
          </a:fontRef>
        </p:style>
        <p:txBody>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Immunization </a:t>
            </a:r>
            <a:r>
              <a:rPr lang="en-US" dirty="0">
                <a:latin typeface="Arial" panose="020B0604020202020204" pitchFamily="34" charset="0"/>
                <a:cs typeface="Arial" panose="020B0604020202020204" pitchFamily="34" charset="0"/>
              </a:rPr>
              <a:t>Screening</a:t>
            </a:r>
          </a:p>
          <a:p>
            <a:r>
              <a:rPr lang="en-US" dirty="0">
                <a:latin typeface="Arial" panose="020B0604020202020204" pitchFamily="34" charset="0"/>
                <a:cs typeface="Arial" panose="020B0604020202020204" pitchFamily="34" charset="0"/>
              </a:rPr>
              <a:t>Lead</a:t>
            </a:r>
          </a:p>
          <a:p>
            <a:r>
              <a:rPr lang="en-US" dirty="0">
                <a:latin typeface="Arial" panose="020B0604020202020204" pitchFamily="34" charset="0"/>
                <a:cs typeface="Arial" panose="020B0604020202020204" pitchFamily="34" charset="0"/>
              </a:rPr>
              <a:t>Medical Home</a:t>
            </a:r>
          </a:p>
          <a:p>
            <a:r>
              <a:rPr lang="en-US" dirty="0">
                <a:latin typeface="Arial" panose="020B0604020202020204" pitchFamily="34" charset="0"/>
                <a:cs typeface="Arial" panose="020B0604020202020204" pitchFamily="34" charset="0"/>
              </a:rPr>
              <a:t>Medical Referral </a:t>
            </a:r>
          </a:p>
          <a:p>
            <a:r>
              <a:rPr lang="en-US" dirty="0">
                <a:latin typeface="Arial" panose="020B0604020202020204" pitchFamily="34" charset="0"/>
                <a:cs typeface="Arial" panose="020B0604020202020204" pitchFamily="34" charset="0"/>
              </a:rPr>
              <a:t>Medication Assessment</a:t>
            </a:r>
          </a:p>
          <a:p>
            <a:r>
              <a:rPr lang="en-US" dirty="0">
                <a:latin typeface="Arial" panose="020B0604020202020204" pitchFamily="34" charset="0"/>
                <a:cs typeface="Arial" panose="020B0604020202020204" pitchFamily="34" charset="0"/>
              </a:rPr>
              <a:t>Medication Management</a:t>
            </a:r>
          </a:p>
          <a:p>
            <a:r>
              <a:rPr lang="en-US" dirty="0">
                <a:latin typeface="Arial" panose="020B0604020202020204" pitchFamily="34" charset="0"/>
                <a:cs typeface="Arial" panose="020B0604020202020204" pitchFamily="34" charset="0"/>
              </a:rPr>
              <a:t>Postpartum</a:t>
            </a:r>
          </a:p>
          <a:p>
            <a:r>
              <a:rPr lang="en-US" dirty="0">
                <a:latin typeface="Arial" panose="020B0604020202020204" pitchFamily="34" charset="0"/>
                <a:cs typeface="Arial" panose="020B0604020202020204" pitchFamily="34" charset="0"/>
              </a:rPr>
              <a:t>Pregnancy</a:t>
            </a:r>
          </a:p>
          <a:p>
            <a:r>
              <a:rPr lang="en-US" dirty="0">
                <a:latin typeface="Arial" panose="020B0604020202020204" pitchFamily="34" charset="0"/>
                <a:cs typeface="Arial" panose="020B0604020202020204" pitchFamily="34" charset="0"/>
              </a:rPr>
              <a:t>Social Service Referral</a:t>
            </a:r>
          </a:p>
          <a:p>
            <a:r>
              <a:rPr lang="en-US" dirty="0">
                <a:latin typeface="Arial" panose="020B0604020202020204" pitchFamily="34" charset="0"/>
                <a:cs typeface="Arial" panose="020B0604020202020204" pitchFamily="34" charset="0"/>
              </a:rPr>
              <a:t>Tobacco Cessation</a:t>
            </a:r>
          </a:p>
        </p:txBody>
      </p:sp>
      <p:cxnSp>
        <p:nvCxnSpPr>
          <p:cNvPr id="6" name="Straight Arrow Connector 5"/>
          <p:cNvCxnSpPr/>
          <p:nvPr/>
        </p:nvCxnSpPr>
        <p:spPr>
          <a:xfrm flipH="1" flipV="1">
            <a:off x="2133600" y="3429000"/>
            <a:ext cx="1676400" cy="51162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01556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10600" cy="6858000"/>
          </a:xfrm>
          <a:prstGeom prst="rect">
            <a:avLst/>
          </a:prstGeom>
        </p:spPr>
      </p:pic>
    </p:spTree>
    <p:extLst>
      <p:ext uri="{BB962C8B-B14F-4D97-AF65-F5344CB8AC3E}">
        <p14:creationId xmlns:p14="http://schemas.microsoft.com/office/powerpoint/2010/main" val="289323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686800" cy="6477000"/>
          </a:xfrm>
          <a:prstGeom prst="rect">
            <a:avLst/>
          </a:prstGeom>
        </p:spPr>
      </p:pic>
    </p:spTree>
    <p:extLst>
      <p:ext uri="{BB962C8B-B14F-4D97-AF65-F5344CB8AC3E}">
        <p14:creationId xmlns:p14="http://schemas.microsoft.com/office/powerpoint/2010/main" val="364234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0600" y="2514600"/>
            <a:ext cx="6477000" cy="2819400"/>
          </a:xfr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r>
              <a:rPr lang="en-US" sz="3200" dirty="0" smtClean="0">
                <a:solidFill>
                  <a:schemeClr val="tx1"/>
                </a:solidFill>
                <a:latin typeface="Arial" panose="020B0604020202020204" pitchFamily="34" charset="0"/>
                <a:cs typeface="Arial" panose="020B0604020202020204" pitchFamily="34" charset="0"/>
              </a:rPr>
              <a:t>Michelle Edison, MPH, </a:t>
            </a:r>
            <a:r>
              <a:rPr lang="en-US" sz="3200" dirty="0" smtClean="0">
                <a:solidFill>
                  <a:schemeClr val="tx1"/>
                </a:solidFill>
                <a:latin typeface="Arial" panose="020B0604020202020204" pitchFamily="34" charset="0"/>
                <a:cs typeface="Arial" panose="020B0604020202020204" pitchFamily="34" charset="0"/>
              </a:rPr>
              <a:t>MS</a:t>
            </a:r>
          </a:p>
          <a:p>
            <a:r>
              <a:rPr lang="en-US" sz="3200" dirty="0" smtClean="0">
                <a:solidFill>
                  <a:schemeClr val="tx1"/>
                </a:solidFill>
                <a:latin typeface="Arial" panose="020B0604020202020204" pitchFamily="34" charset="0"/>
                <a:cs typeface="Arial" panose="020B0604020202020204" pitchFamily="34" charset="0"/>
              </a:rPr>
              <a:t>Mahoning Valley Pathways HUB</a:t>
            </a:r>
          </a:p>
          <a:p>
            <a:r>
              <a:rPr lang="en-US" sz="3200" dirty="0" smtClean="0">
                <a:solidFill>
                  <a:schemeClr val="tx1"/>
                </a:solidFill>
                <a:latin typeface="Arial" panose="020B0604020202020204" pitchFamily="34" charset="0"/>
                <a:cs typeface="Arial" panose="020B0604020202020204" pitchFamily="34" charset="0"/>
              </a:rPr>
              <a:t>Mahoning County Public Health</a:t>
            </a:r>
            <a:endParaRPr lang="en-US" sz="3200" dirty="0" smtClean="0">
              <a:solidFill>
                <a:schemeClr val="tx1"/>
              </a:solidFill>
              <a:latin typeface="Arial" panose="020B0604020202020204" pitchFamily="34" charset="0"/>
              <a:cs typeface="Arial" panose="020B0604020202020204" pitchFamily="34" charset="0"/>
            </a:endParaRPr>
          </a:p>
          <a:p>
            <a:r>
              <a:rPr lang="en-US" sz="3200" dirty="0" smtClean="0">
                <a:solidFill>
                  <a:schemeClr val="tx1"/>
                </a:solidFill>
                <a:latin typeface="Arial" panose="020B0604020202020204" pitchFamily="34" charset="0"/>
                <a:cs typeface="Arial" panose="020B0604020202020204" pitchFamily="34" charset="0"/>
                <a:hlinkClick r:id="rId2"/>
              </a:rPr>
              <a:t>medison@mahoninghealth.org</a:t>
            </a:r>
            <a:endParaRPr lang="en-US" sz="3200" dirty="0" smtClean="0">
              <a:solidFill>
                <a:schemeClr val="tx1"/>
              </a:solidFill>
              <a:latin typeface="Arial" panose="020B0604020202020204" pitchFamily="34" charset="0"/>
              <a:cs typeface="Arial" panose="020B0604020202020204" pitchFamily="34" charset="0"/>
            </a:endParaRPr>
          </a:p>
          <a:p>
            <a:r>
              <a:rPr lang="en-US" sz="3200" dirty="0" smtClean="0">
                <a:solidFill>
                  <a:schemeClr val="tx1"/>
                </a:solidFill>
                <a:latin typeface="Arial" panose="020B0604020202020204" pitchFamily="34" charset="0"/>
                <a:cs typeface="Arial" panose="020B0604020202020204" pitchFamily="34" charset="0"/>
              </a:rPr>
              <a:t>www.mahoninghealth.org</a:t>
            </a:r>
            <a:endParaRPr lang="en-US" sz="3200"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09600" y="685800"/>
            <a:ext cx="7772400" cy="914400"/>
          </a:xfrm>
        </p:spPr>
        <p:txBody>
          <a:bodyPr/>
          <a:lstStyle/>
          <a:p>
            <a:pPr algn="ctr"/>
            <a:r>
              <a:rPr lang="en-US" dirty="0" smtClean="0">
                <a:latin typeface="Arial Rounded MT Bold" panose="020F0704030504030204" pitchFamily="34" charset="0"/>
              </a:rPr>
              <a:t>Thank You!</a:t>
            </a:r>
            <a:endParaRPr lang="en-US" dirty="0">
              <a:latin typeface="Arial Rounded MT Bold" panose="020F0704030504030204" pitchFamily="34" charset="0"/>
            </a:endParaRPr>
          </a:p>
        </p:txBody>
      </p:sp>
    </p:spTree>
    <p:extLst>
      <p:ext uri="{BB962C8B-B14F-4D97-AF65-F5344CB8AC3E}">
        <p14:creationId xmlns:p14="http://schemas.microsoft.com/office/powerpoint/2010/main" val="422348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3126147"/>
              </p:ext>
            </p:extLst>
          </p:nvPr>
        </p:nvGraphicFramePr>
        <p:xfrm>
          <a:off x="762000" y="1905000"/>
          <a:ext cx="7772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62000" y="533400"/>
            <a:ext cx="7772400" cy="914400"/>
          </a:xfrm>
        </p:spPr>
        <p:txBody>
          <a:bodyPr/>
          <a:lstStyle/>
          <a:p>
            <a:pPr algn="ctr"/>
            <a:r>
              <a:rPr lang="en-US" dirty="0" smtClean="0">
                <a:latin typeface="Arial Rounded MT Bold" panose="020F0704030504030204" pitchFamily="34" charset="0"/>
              </a:rPr>
              <a:t>Objectives</a:t>
            </a:r>
            <a:endParaRPr lang="en-US" dirty="0">
              <a:latin typeface="Arial Rounded MT Bold" panose="020F0704030504030204" pitchFamily="34" charset="0"/>
            </a:endParaRPr>
          </a:p>
        </p:txBody>
      </p:sp>
    </p:spTree>
    <p:extLst>
      <p:ext uri="{BB962C8B-B14F-4D97-AF65-F5344CB8AC3E}">
        <p14:creationId xmlns:p14="http://schemas.microsoft.com/office/powerpoint/2010/main" val="74171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0169566"/>
              </p:ext>
            </p:extLst>
          </p:nvPr>
        </p:nvGraphicFramePr>
        <p:xfrm>
          <a:off x="457200" y="1981200"/>
          <a:ext cx="82296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76200" y="533400"/>
            <a:ext cx="8229600" cy="1066800"/>
          </a:xfrm>
        </p:spPr>
        <p:txBody>
          <a:bodyPr/>
          <a:lstStyle/>
          <a:p>
            <a:pPr algn="ctr"/>
            <a:r>
              <a:rPr lang="en-US" dirty="0">
                <a:latin typeface="Arial Rounded MT Bold" panose="020F0704030504030204" pitchFamily="34" charset="0"/>
              </a:rPr>
              <a:t>Our Mission</a:t>
            </a:r>
          </a:p>
        </p:txBody>
      </p:sp>
    </p:spTree>
    <p:custDataLst>
      <p:tags r:id="rId1"/>
    </p:custDataLst>
    <p:extLst>
      <p:ext uri="{BB962C8B-B14F-4D97-AF65-F5344CB8AC3E}">
        <p14:creationId xmlns:p14="http://schemas.microsoft.com/office/powerpoint/2010/main" val="2987562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edison\AppData\Local\Microsoft\Windows\Temporary Internet Files\Content.IE5\B213TUQS\iceberg[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90801" y="2133600"/>
            <a:ext cx="4025067"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1" y="609600"/>
            <a:ext cx="8229600" cy="990600"/>
          </a:xfrm>
        </p:spPr>
        <p:txBody>
          <a:bodyPr/>
          <a:lstStyle/>
          <a:p>
            <a:pPr algn="ctr"/>
            <a:r>
              <a:rPr lang="en-US" dirty="0">
                <a:latin typeface="Arial Rounded MT Bold" panose="020F0704030504030204" pitchFamily="34" charset="0"/>
              </a:rPr>
              <a:t>What’s the underlying issue?</a:t>
            </a:r>
          </a:p>
        </p:txBody>
      </p:sp>
      <p:sp>
        <p:nvSpPr>
          <p:cNvPr id="4" name="TextBox 3"/>
          <p:cNvSpPr txBox="1"/>
          <p:nvPr/>
        </p:nvSpPr>
        <p:spPr>
          <a:xfrm>
            <a:off x="533400" y="1752600"/>
            <a:ext cx="2438400" cy="707886"/>
          </a:xfrm>
          <a:prstGeom prst="rect">
            <a:avLst/>
          </a:prstGeom>
          <a:solidFill>
            <a:srgbClr val="FF990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a:solidFill>
                  <a:prstClr val="white"/>
                </a:solidFill>
                <a:latin typeface="Arial" panose="020B0604020202020204" pitchFamily="34" charset="0"/>
                <a:cs typeface="Arial" panose="020B0604020202020204" pitchFamily="34" charset="0"/>
              </a:rPr>
              <a:t>Poor </a:t>
            </a:r>
            <a:r>
              <a:rPr lang="en-US" sz="2000" b="1" dirty="0" smtClean="0">
                <a:solidFill>
                  <a:prstClr val="white"/>
                </a:solidFill>
                <a:latin typeface="Arial" panose="020B0604020202020204" pitchFamily="34" charset="0"/>
                <a:cs typeface="Arial" panose="020B0604020202020204" pitchFamily="34" charset="0"/>
              </a:rPr>
              <a:t>Health Outcome</a:t>
            </a:r>
            <a:endParaRPr lang="en-US" sz="2000" b="1"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609600" y="3048000"/>
            <a:ext cx="1633781"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Neighborhood</a:t>
            </a:r>
          </a:p>
        </p:txBody>
      </p:sp>
      <p:sp>
        <p:nvSpPr>
          <p:cNvPr id="6" name="TextBox 5"/>
          <p:cNvSpPr txBox="1"/>
          <p:nvPr/>
        </p:nvSpPr>
        <p:spPr>
          <a:xfrm>
            <a:off x="699911" y="3657600"/>
            <a:ext cx="1351652"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Occupation</a:t>
            </a:r>
          </a:p>
        </p:txBody>
      </p:sp>
      <p:sp>
        <p:nvSpPr>
          <p:cNvPr id="7" name="TextBox 6"/>
          <p:cNvSpPr txBox="1"/>
          <p:nvPr/>
        </p:nvSpPr>
        <p:spPr>
          <a:xfrm>
            <a:off x="635000" y="4442178"/>
            <a:ext cx="1210588"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Education</a:t>
            </a:r>
          </a:p>
        </p:txBody>
      </p:sp>
      <p:sp>
        <p:nvSpPr>
          <p:cNvPr id="9" name="TextBox 8"/>
          <p:cNvSpPr txBox="1"/>
          <p:nvPr/>
        </p:nvSpPr>
        <p:spPr>
          <a:xfrm>
            <a:off x="6934201" y="2667000"/>
            <a:ext cx="1659429"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Race/Ethnicity</a:t>
            </a:r>
          </a:p>
        </p:txBody>
      </p:sp>
      <p:sp>
        <p:nvSpPr>
          <p:cNvPr id="10" name="TextBox 9"/>
          <p:cNvSpPr txBox="1"/>
          <p:nvPr/>
        </p:nvSpPr>
        <p:spPr>
          <a:xfrm>
            <a:off x="7162801" y="3657600"/>
            <a:ext cx="928459"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Culture</a:t>
            </a:r>
          </a:p>
        </p:txBody>
      </p:sp>
      <p:sp>
        <p:nvSpPr>
          <p:cNvPr id="11" name="TextBox 10"/>
          <p:cNvSpPr txBox="1"/>
          <p:nvPr/>
        </p:nvSpPr>
        <p:spPr>
          <a:xfrm>
            <a:off x="6948629" y="4811510"/>
            <a:ext cx="1659429"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Income/Status</a:t>
            </a:r>
          </a:p>
        </p:txBody>
      </p:sp>
      <p:cxnSp>
        <p:nvCxnSpPr>
          <p:cNvPr id="13" name="Straight Arrow Connector 12"/>
          <p:cNvCxnSpPr/>
          <p:nvPr/>
        </p:nvCxnSpPr>
        <p:spPr>
          <a:xfrm>
            <a:off x="2971800" y="2460486"/>
            <a:ext cx="1295400" cy="3911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2360400" y="3417332"/>
            <a:ext cx="12591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stCxn id="6" idx="3"/>
          </p:cNvCxnSpPr>
          <p:nvPr/>
        </p:nvCxnSpPr>
        <p:spPr>
          <a:xfrm>
            <a:off x="2051563" y="3842266"/>
            <a:ext cx="156793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7" idx="3"/>
          </p:cNvCxnSpPr>
          <p:nvPr/>
        </p:nvCxnSpPr>
        <p:spPr>
          <a:xfrm flipV="1">
            <a:off x="1845588" y="4534516"/>
            <a:ext cx="1583413" cy="923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a:off x="5486400" y="2851666"/>
            <a:ext cx="1371600" cy="565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flipV="1">
            <a:off x="5638800" y="3832830"/>
            <a:ext cx="1447800" cy="94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a:stCxn id="11" idx="1"/>
          </p:cNvCxnSpPr>
          <p:nvPr/>
        </p:nvCxnSpPr>
        <p:spPr>
          <a:xfrm flipH="1" flipV="1">
            <a:off x="5486401" y="4811510"/>
            <a:ext cx="1462228"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3619501" y="3364931"/>
            <a:ext cx="1828801" cy="923330"/>
          </a:xfrm>
          <a:prstGeom prst="rect">
            <a:avLst/>
          </a:prstGeom>
          <a:noFill/>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Social Determinants of Health</a:t>
            </a:r>
          </a:p>
        </p:txBody>
      </p:sp>
    </p:spTree>
    <p:custDataLst>
      <p:tags r:id="rId1"/>
    </p:custDataLst>
    <p:extLst>
      <p:ext uri="{BB962C8B-B14F-4D97-AF65-F5344CB8AC3E}">
        <p14:creationId xmlns:p14="http://schemas.microsoft.com/office/powerpoint/2010/main" val="135154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C8C108-1084-421B-943A-4413FD292108}"/>
              </a:ext>
            </a:extLst>
          </p:cNvPr>
          <p:cNvSpPr>
            <a:spLocks noGrp="1"/>
          </p:cNvSpPr>
          <p:nvPr>
            <p:ph type="title"/>
          </p:nvPr>
        </p:nvSpPr>
        <p:spPr>
          <a:xfrm>
            <a:off x="990600" y="609600"/>
            <a:ext cx="7543800" cy="838200"/>
          </a:xfrm>
        </p:spPr>
        <p:txBody>
          <a:bodyPr/>
          <a:lstStyle/>
          <a:p>
            <a:r>
              <a:rPr lang="en-US" dirty="0" smtClean="0"/>
              <a:t>Pathways Community HUB</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7" y="0"/>
            <a:ext cx="8785106" cy="6858000"/>
          </a:xfrm>
          <a:prstGeom prst="rect">
            <a:avLst/>
          </a:prstGeom>
        </p:spPr>
      </p:pic>
      <p:pic>
        <p:nvPicPr>
          <p:cNvPr id="3" name="Picture 2" descr="Screen Clipping"/>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80999" y="3200400"/>
            <a:ext cx="3191321" cy="2267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73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6639351"/>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533400" y="533400"/>
            <a:ext cx="7772400" cy="914400"/>
          </a:xfrm>
        </p:spPr>
        <p:txBody>
          <a:bodyPr/>
          <a:lstStyle/>
          <a:p>
            <a:pPr algn="ctr"/>
            <a:r>
              <a:rPr lang="en-US" dirty="0">
                <a:latin typeface="Arial Rounded MT Bold" panose="020F0704030504030204" pitchFamily="34" charset="0"/>
              </a:rPr>
              <a:t>The Pathways Strategy</a:t>
            </a:r>
          </a:p>
        </p:txBody>
      </p:sp>
    </p:spTree>
    <p:custDataLst>
      <p:tags r:id="rId1"/>
    </p:custDataLst>
    <p:extLst>
      <p:ext uri="{BB962C8B-B14F-4D97-AF65-F5344CB8AC3E}">
        <p14:creationId xmlns:p14="http://schemas.microsoft.com/office/powerpoint/2010/main" val="3845303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685800"/>
            <a:ext cx="8229600" cy="1066800"/>
          </a:xfrm>
          <a:noFill/>
        </p:spPr>
        <p:txBody>
          <a:bodyPr>
            <a:noAutofit/>
          </a:bodyPr>
          <a:lstStyle/>
          <a:p>
            <a:pPr lvl="0" algn="ctr">
              <a:defRPr/>
            </a:pPr>
            <a:r>
              <a:rPr lang="en-US" dirty="0">
                <a:latin typeface="Arial Rounded MT Bold" panose="020F0704030504030204" pitchFamily="34" charset="0"/>
              </a:rPr>
              <a:t>Why focus on the most at risk?</a:t>
            </a: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3890611203"/>
              </p:ext>
            </p:extLst>
          </p:nvPr>
        </p:nvGraphicFramePr>
        <p:xfrm>
          <a:off x="457200" y="2249488"/>
          <a:ext cx="4038600" cy="3389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Content Placeholder 13"/>
          <p:cNvPicPr>
            <a:picLocks noGrp="1" noChangeAspect="1"/>
          </p:cNvPicPr>
          <p:nvPr>
            <p:ph sz="half" idx="2"/>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4876801" y="2209800"/>
            <a:ext cx="3276599" cy="3352800"/>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p:txBody>
          <a:bodyPr/>
          <a:lstStyle/>
          <a:p>
            <a:endParaRPr lang="en-US">
              <a:solidFill>
                <a:srgbClr val="EABD82"/>
              </a:solidFill>
            </a:endParaRPr>
          </a:p>
        </p:txBody>
      </p:sp>
    </p:spTree>
    <p:custDataLst>
      <p:tags r:id="rId1"/>
    </p:custDataLst>
    <p:extLst>
      <p:ext uri="{BB962C8B-B14F-4D97-AF65-F5344CB8AC3E}">
        <p14:creationId xmlns:p14="http://schemas.microsoft.com/office/powerpoint/2010/main" val="231754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884295"/>
          </a:xfrm>
        </p:spPr>
        <p:txBody>
          <a:bodyPr/>
          <a:lstStyle/>
          <a:p>
            <a:r>
              <a:rPr lang="en-US" dirty="0">
                <a:solidFill>
                  <a:srgbClr val="17365D"/>
                </a:solidFill>
                <a:latin typeface="Arial Rounded MT Bold" panose="020F0704030504030204" pitchFamily="34" charset="0"/>
              </a:rPr>
              <a:t>Outreach is a team effort!</a:t>
            </a:r>
            <a:endParaRPr lang="en-US" dirty="0">
              <a:latin typeface="Arial Rounded MT Bold" panose="020F0704030504030204" pitchFamily="34" charset="0"/>
            </a:endParaRPr>
          </a:p>
        </p:txBody>
      </p:sp>
      <p:pic>
        <p:nvPicPr>
          <p:cNvPr id="4" name="Picture 4" descr="Image result for female te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2276085"/>
            <a:ext cx="6381750" cy="3533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1514475" y="1752865"/>
            <a:ext cx="5545108" cy="523220"/>
          </a:xfrm>
          <a:prstGeom prst="rect">
            <a:avLst/>
          </a:prstGeom>
          <a:gradFill rotWithShape="1">
            <a:gsLst>
              <a:gs pos="0">
                <a:srgbClr val="4F81BD">
                  <a:tint val="1000"/>
                  <a:satMod val="255000"/>
                </a:srgbClr>
              </a:gs>
              <a:gs pos="55000">
                <a:srgbClr val="4F81BD">
                  <a:tint val="12000"/>
                  <a:satMod val="255000"/>
                </a:srgbClr>
              </a:gs>
              <a:gs pos="100000">
                <a:srgbClr val="4F81BD">
                  <a:tint val="45000"/>
                  <a:satMod val="250000"/>
                </a:srgbClr>
              </a:gs>
            </a:gsLst>
            <a:path path="circle">
              <a:fillToRect l="-40000" t="-90000" r="140000" b="190000"/>
            </a:path>
          </a:gradFill>
          <a:ln w="9525" cap="flat" cmpd="sng" algn="ctr">
            <a:solidFill>
              <a:srgbClr val="4F81BD"/>
            </a:solidFill>
            <a:prstDash val="solid"/>
          </a:ln>
          <a:effectLst>
            <a:outerShdw blurRad="51500" dist="25400" dir="5400000" rotWithShape="0">
              <a:srgbClr val="000000">
                <a:alpha val="40000"/>
              </a:srgbClr>
            </a:outerShdw>
          </a:effectLst>
        </p:spPr>
        <p:txBody>
          <a:bodyPr wrap="none" rtlCol="0">
            <a:spAutoFit/>
          </a:bodyPr>
          <a:lstStyle/>
          <a:p>
            <a:pPr>
              <a:defRPr/>
            </a:pPr>
            <a:r>
              <a:rPr lang="en-US" sz="2800" b="1" kern="0" dirty="0">
                <a:solidFill>
                  <a:prstClr val="black"/>
                </a:solidFill>
                <a:latin typeface="Arial Black" panose="020B0A04020102020204" pitchFamily="34" charset="0"/>
              </a:rPr>
              <a:t>Community Health Workers</a:t>
            </a:r>
          </a:p>
        </p:txBody>
      </p:sp>
      <p:sp>
        <p:nvSpPr>
          <p:cNvPr id="7" name="TextBox 6"/>
          <p:cNvSpPr txBox="1"/>
          <p:nvPr/>
        </p:nvSpPr>
        <p:spPr>
          <a:xfrm>
            <a:off x="685802" y="3530085"/>
            <a:ext cx="1662635" cy="523220"/>
          </a:xfrm>
          <a:prstGeom prst="rect">
            <a:avLst/>
          </a:prstGeom>
          <a:gradFill rotWithShape="1">
            <a:gsLst>
              <a:gs pos="0">
                <a:srgbClr val="F79646">
                  <a:tint val="1000"/>
                  <a:satMod val="255000"/>
                </a:srgbClr>
              </a:gs>
              <a:gs pos="55000">
                <a:srgbClr val="F79646">
                  <a:tint val="12000"/>
                  <a:satMod val="255000"/>
                </a:srgbClr>
              </a:gs>
              <a:gs pos="100000">
                <a:srgbClr val="F79646">
                  <a:tint val="45000"/>
                  <a:satMod val="250000"/>
                </a:srgbClr>
              </a:gs>
            </a:gsLst>
            <a:path path="circle">
              <a:fillToRect l="-40000" t="-90000" r="140000" b="190000"/>
            </a:path>
          </a:gradFill>
          <a:ln w="9525" cap="flat" cmpd="sng" algn="ctr">
            <a:solidFill>
              <a:srgbClr val="F79646"/>
            </a:solidFill>
            <a:prstDash val="solid"/>
          </a:ln>
          <a:effectLst>
            <a:outerShdw blurRad="51500" dist="25400" dir="5400000" rotWithShape="0">
              <a:srgbClr val="000000">
                <a:alpha val="40000"/>
              </a:srgbClr>
            </a:outerShdw>
          </a:effectLst>
        </p:spPr>
        <p:txBody>
          <a:bodyPr wrap="none" rtlCol="0">
            <a:spAutoFit/>
          </a:bodyPr>
          <a:lstStyle/>
          <a:p>
            <a:pPr>
              <a:defRPr/>
            </a:pPr>
            <a:r>
              <a:rPr lang="en-US" sz="2800" kern="0" dirty="0">
                <a:solidFill>
                  <a:prstClr val="black"/>
                </a:solidFill>
                <a:latin typeface="Arial" panose="020B0604020202020204" pitchFamily="34" charset="0"/>
                <a:cs typeface="Arial" panose="020B0604020202020204" pitchFamily="34" charset="0"/>
              </a:rPr>
              <a:t>The HUB</a:t>
            </a:r>
          </a:p>
        </p:txBody>
      </p:sp>
      <p:sp>
        <p:nvSpPr>
          <p:cNvPr id="8" name="TextBox 7"/>
          <p:cNvSpPr txBox="1"/>
          <p:nvPr/>
        </p:nvSpPr>
        <p:spPr>
          <a:xfrm>
            <a:off x="4191000" y="5348196"/>
            <a:ext cx="4039888" cy="461665"/>
          </a:xfrm>
          <a:prstGeom prst="rect">
            <a:avLst/>
          </a:prstGeom>
          <a:gradFill rotWithShape="1">
            <a:gsLst>
              <a:gs pos="0">
                <a:srgbClr val="EABD82">
                  <a:tint val="1000"/>
                  <a:satMod val="255000"/>
                </a:srgbClr>
              </a:gs>
              <a:gs pos="55000">
                <a:srgbClr val="EABD82">
                  <a:tint val="12000"/>
                  <a:satMod val="255000"/>
                </a:srgbClr>
              </a:gs>
              <a:gs pos="100000">
                <a:srgbClr val="EABD82">
                  <a:tint val="45000"/>
                  <a:satMod val="250000"/>
                </a:srgbClr>
              </a:gs>
            </a:gsLst>
            <a:path path="circle">
              <a:fillToRect l="-40000" t="-90000" r="140000" b="190000"/>
            </a:path>
          </a:gradFill>
          <a:ln w="9525" cap="flat" cmpd="sng" algn="ctr">
            <a:solidFill>
              <a:srgbClr val="EABD82"/>
            </a:solidFill>
            <a:prstDash val="solid"/>
          </a:ln>
          <a:effectLst>
            <a:outerShdw blurRad="51500" dist="25400" dir="5400000" rotWithShape="0">
              <a:srgbClr val="000000">
                <a:alpha val="40000"/>
              </a:srgbClr>
            </a:outerShdw>
          </a:effectLst>
        </p:spPr>
        <p:txBody>
          <a:bodyPr wrap="none" rtlCol="0">
            <a:spAutoFit/>
          </a:bodyPr>
          <a:lstStyle/>
          <a:p>
            <a:pPr>
              <a:defRPr/>
            </a:pPr>
            <a:r>
              <a:rPr lang="en-US" sz="2400" kern="0" dirty="0">
                <a:solidFill>
                  <a:prstClr val="black"/>
                </a:solidFill>
                <a:latin typeface="Arial" panose="020B0604020202020204" pitchFamily="34" charset="0"/>
                <a:cs typeface="Arial" panose="020B0604020202020204" pitchFamily="34" charset="0"/>
              </a:rPr>
              <a:t>Care Coordination Agencies</a:t>
            </a:r>
          </a:p>
        </p:txBody>
      </p:sp>
    </p:spTree>
    <p:extLst>
      <p:ext uri="{BB962C8B-B14F-4D97-AF65-F5344CB8AC3E}">
        <p14:creationId xmlns:p14="http://schemas.microsoft.com/office/powerpoint/2010/main" val="2462101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4572000" cy="1066800"/>
          </a:xfrm>
        </p:spPr>
        <p:txBody>
          <a:bodyPr/>
          <a:lstStyle/>
          <a:p>
            <a:r>
              <a:rPr lang="en-US" dirty="0">
                <a:latin typeface="Arial Rounded MT Bold" panose="020F0704030504030204" pitchFamily="34" charset="0"/>
              </a:rPr>
              <a:t>What is a CHW?</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388662862"/>
              </p:ext>
            </p:extLst>
          </p:nvPr>
        </p:nvGraphicFramePr>
        <p:xfrm>
          <a:off x="457200" y="1600200"/>
          <a:ext cx="4038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Grp="1" noChangeAspect="1"/>
          </p:cNvPicPr>
          <p:nvPr>
            <p:ph sz="half" idx="2"/>
          </p:nvPr>
        </p:nvPicPr>
        <p:blipFill rotWithShape="1">
          <a:blip r:embed="rId8" cstate="print">
            <a:extLst>
              <a:ext uri="{BEBA8EAE-BF5A-486C-A8C5-ECC9F3942E4B}">
                <a14:imgProps xmlns:a14="http://schemas.microsoft.com/office/drawing/2010/main">
                  <a14:imgLayer r:embed="rId9">
                    <a14:imgEffect>
                      <a14:sharpenSoften amount="50000"/>
                    </a14:imgEffect>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l="26954" t="29552" r="19946" b="24915"/>
          <a:stretch/>
        </p:blipFill>
        <p:spPr>
          <a:xfrm>
            <a:off x="5029200" y="1371600"/>
            <a:ext cx="3657600" cy="4114800"/>
          </a:xfrm>
          <a:prstGeom prst="rect">
            <a:avLst/>
          </a:prstGeom>
          <a:ln>
            <a:noFill/>
          </a:ln>
          <a:effectLst>
            <a:softEdge rad="112500"/>
          </a:effectLst>
        </p:spPr>
      </p:pic>
    </p:spTree>
    <p:extLst>
      <p:ext uri="{BB962C8B-B14F-4D97-AF65-F5344CB8AC3E}">
        <p14:creationId xmlns:p14="http://schemas.microsoft.com/office/powerpoint/2010/main" val="21166746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CPH New Brand PPT">
  <a:themeElements>
    <a:clrScheme name="MCPH">
      <a:dk1>
        <a:srgbClr val="002B53"/>
      </a:dk1>
      <a:lt1>
        <a:srgbClr val="D7B377"/>
      </a:lt1>
      <a:dk2>
        <a:srgbClr val="000048"/>
      </a:dk2>
      <a:lt2>
        <a:srgbClr val="FFFFFF"/>
      </a:lt2>
      <a:accent1>
        <a:srgbClr val="D7B377"/>
      </a:accent1>
      <a:accent2>
        <a:srgbClr val="629DD1"/>
      </a:accent2>
      <a:accent3>
        <a:srgbClr val="297FD5"/>
      </a:accent3>
      <a:accent4>
        <a:srgbClr val="7F8FA9"/>
      </a:accent4>
      <a:accent5>
        <a:srgbClr val="D7B377"/>
      </a:accent5>
      <a:accent6>
        <a:srgbClr val="323888"/>
      </a:accent6>
      <a:hlink>
        <a:srgbClr val="0067FF"/>
      </a:hlink>
      <a:folHlink>
        <a:srgbClr val="3EBBF0"/>
      </a:folHlink>
    </a:clrScheme>
    <a:fontScheme name="new logo fonts">
      <a:majorFont>
        <a:latin typeface="Bookman Old Style"/>
        <a:ea typeface=""/>
        <a:cs typeface=""/>
      </a:majorFont>
      <a:minorFont>
        <a:latin typeface="Bookman Old Style"/>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MCPH New Brand PPT</Template>
  <TotalTime>254</TotalTime>
  <Words>760</Words>
  <Application>Microsoft Office PowerPoint</Application>
  <PresentationFormat>On-screen Show (4:3)</PresentationFormat>
  <Paragraphs>117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MCPH New Brand PPT</vt:lpstr>
      <vt:lpstr>Connecting You to a Healthier Life!</vt:lpstr>
      <vt:lpstr>Objectives</vt:lpstr>
      <vt:lpstr>Our Mission</vt:lpstr>
      <vt:lpstr>What’s the underlying issue?</vt:lpstr>
      <vt:lpstr>Pathways Community HUB</vt:lpstr>
      <vt:lpstr>The Pathways Strategy</vt:lpstr>
      <vt:lpstr>Why focus on the most at risk?</vt:lpstr>
      <vt:lpstr>Outreach is a team effort!</vt:lpstr>
      <vt:lpstr>What is a CHW?</vt:lpstr>
      <vt:lpstr>What does a CHW do?</vt:lpstr>
      <vt:lpstr>Where?</vt:lpstr>
      <vt:lpstr>Reducing the risks</vt:lpstr>
      <vt:lpstr>The 20 Standardized Pathways</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Edison, Michelle</dc:creator>
  <cp:lastModifiedBy>Edison, Michelle</cp:lastModifiedBy>
  <cp:revision>23</cp:revision>
  <dcterms:created xsi:type="dcterms:W3CDTF">2020-06-03T17:03:21Z</dcterms:created>
  <dcterms:modified xsi:type="dcterms:W3CDTF">2020-06-04T13:22:34Z</dcterms:modified>
</cp:coreProperties>
</file>