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97C638-ECDE-438A-A81A-F010F120B6E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809C04-DB9C-4D6C-83C2-A3DD87712A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 Community needs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Somali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6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Somali Community Needs That Require Further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Businesses</a:t>
            </a:r>
          </a:p>
          <a:p>
            <a:pPr lvl="1"/>
            <a:r>
              <a:rPr lang="en-US" dirty="0" smtClean="0"/>
              <a:t>Malls, barbershops, daycares, centers, restaurants, etc., are closed due to Pandemic</a:t>
            </a:r>
          </a:p>
          <a:p>
            <a:pPr lvl="1"/>
            <a:r>
              <a:rPr lang="en-US" dirty="0" smtClean="0"/>
              <a:t>Lack of access to basic needs such as childcare/maintaining welfare of elderly </a:t>
            </a:r>
          </a:p>
          <a:p>
            <a:pPr lvl="1"/>
            <a:r>
              <a:rPr lang="en-US" dirty="0" smtClean="0"/>
              <a:t>Many Somalis struggling to make ends meet in business/personal matters (e.g. rent)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5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Somali Community Needs That Require Further </a:t>
            </a:r>
            <a:r>
              <a:rPr lang="en-US" dirty="0" smtClean="0"/>
              <a:t>Support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Protecting the health of the community</a:t>
            </a:r>
          </a:p>
          <a:p>
            <a:pPr lvl="1"/>
            <a:r>
              <a:rPr lang="en-US" dirty="0" smtClean="0"/>
              <a:t>Increasing COVID-19 awareness and establishing accessible/timely testing sites within community</a:t>
            </a:r>
          </a:p>
          <a:p>
            <a:pPr lvl="1"/>
            <a:r>
              <a:rPr lang="en-US" dirty="0" smtClean="0"/>
              <a:t>Supporting community case management/interpretation services to aid in minimizing fear </a:t>
            </a:r>
          </a:p>
          <a:p>
            <a:pPr lvl="1"/>
            <a:r>
              <a:rPr lang="en-US" dirty="0" smtClean="0"/>
              <a:t>Support culturally-appropriate mental health awareness and service</a:t>
            </a:r>
          </a:p>
          <a:p>
            <a:pPr lvl="1"/>
            <a:r>
              <a:rPr lang="en-US" dirty="0" smtClean="0"/>
              <a:t>Support PPE distribution for vulnerable groups and essential workers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8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Somali Community Needs That Require Further </a:t>
            </a:r>
            <a:r>
              <a:rPr lang="en-US" dirty="0" smtClean="0"/>
              <a:t>Support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livelihoods</a:t>
            </a:r>
          </a:p>
          <a:p>
            <a:pPr lvl="1"/>
            <a:r>
              <a:rPr lang="en-US" dirty="0" smtClean="0"/>
              <a:t>Provide rental assistance to most vulnerable families</a:t>
            </a:r>
          </a:p>
          <a:p>
            <a:pPr lvl="1"/>
            <a:r>
              <a:rPr lang="en-US" dirty="0" smtClean="0"/>
              <a:t>Supporting second-language individuals with unemployment/benefit application</a:t>
            </a:r>
          </a:p>
          <a:p>
            <a:pPr lvl="1"/>
            <a:r>
              <a:rPr lang="en-US" dirty="0" smtClean="0"/>
              <a:t>Supporting small business owners with loan/grant application, as well as providing interest free loans/grants that are accessible to marginalized owners unable to access current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8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Somali Community Needs That Require Further </a:t>
            </a:r>
            <a:r>
              <a:rPr lang="en-US" dirty="0" smtClean="0"/>
              <a:t>Support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no kid is left behind</a:t>
            </a:r>
          </a:p>
          <a:p>
            <a:pPr lvl="1"/>
            <a:r>
              <a:rPr lang="en-US" dirty="0" smtClean="0"/>
              <a:t>Virtual learning tools (computer, tablet, internet, etc.) needed for poor underserved families</a:t>
            </a:r>
          </a:p>
          <a:p>
            <a:pPr lvl="1"/>
            <a:r>
              <a:rPr lang="en-US" dirty="0" smtClean="0"/>
              <a:t>Homework support for kids with limited English</a:t>
            </a:r>
          </a:p>
          <a:p>
            <a:pPr lvl="1"/>
            <a:r>
              <a:rPr lang="en-US" dirty="0" smtClean="0"/>
              <a:t>Support system for parents with limited English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COVID-19 has greatly affected the Somali community, a vulnerable immigrant population</a:t>
            </a:r>
          </a:p>
          <a:p>
            <a:r>
              <a:rPr lang="en-US" dirty="0" smtClean="0"/>
              <a:t>Barriers faced by Somalis magnified by pandemic</a:t>
            </a:r>
          </a:p>
          <a:p>
            <a:pPr lvl="1"/>
            <a:r>
              <a:rPr lang="en-US" dirty="0" smtClean="0"/>
              <a:t>Cultural/linguistic barriers</a:t>
            </a:r>
          </a:p>
          <a:p>
            <a:pPr lvl="1"/>
            <a:r>
              <a:rPr lang="en-US" dirty="0" smtClean="0"/>
              <a:t>Low income households when compared to other communities</a:t>
            </a:r>
          </a:p>
          <a:p>
            <a:pPr lvl="1"/>
            <a:r>
              <a:rPr lang="en-US" dirty="0" smtClean="0"/>
              <a:t>more vulnerable to housing/economic insecurity</a:t>
            </a:r>
          </a:p>
          <a:p>
            <a:pPr lvl="1"/>
            <a:endParaRPr lang="en-US" dirty="0" smtClean="0"/>
          </a:p>
          <a:p>
            <a:pPr lvl="8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Taskforce consists of Central Ohio Somali community leaders/ professionals from diverse backgrounds (education, social services, health, business, etc.)</a:t>
            </a:r>
          </a:p>
          <a:p>
            <a:pPr lvl="1"/>
            <a:r>
              <a:rPr lang="en-US" dirty="0" smtClean="0"/>
              <a:t>Divided into subgroups to identify community needs and provide support</a:t>
            </a:r>
          </a:p>
          <a:p>
            <a:pPr marL="74980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2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Service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Somalis lack necessary information about business closures/benefit eligibility (unemployment, food, cash assistance, health insurance, etc.)</a:t>
            </a:r>
          </a:p>
          <a:p>
            <a:pPr lvl="1"/>
            <a:r>
              <a:rPr lang="en-US" dirty="0" smtClean="0"/>
              <a:t>Language, technical challenges</a:t>
            </a:r>
          </a:p>
          <a:p>
            <a:r>
              <a:rPr lang="en-US" dirty="0" smtClean="0"/>
              <a:t>Leads to vulnerability to food/housing insecurities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3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Response to Social Service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24/7 hotline for any questions about and/or related to COVID-19 </a:t>
            </a:r>
          </a:p>
          <a:p>
            <a:r>
              <a:rPr lang="en-US" dirty="0" smtClean="0"/>
              <a:t>State, County, and City public information translated into the Somali language and distributed </a:t>
            </a:r>
          </a:p>
          <a:p>
            <a:r>
              <a:rPr lang="en-US" dirty="0" smtClean="0"/>
              <a:t>Outreach volunteers helped community with unemployment and other benefit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2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Linguistic/cultural barriers limits understanding of information surrounding COVID-19</a:t>
            </a:r>
          </a:p>
          <a:p>
            <a:r>
              <a:rPr lang="en-US" dirty="0" smtClean="0"/>
              <a:t>Socioeconomic, environmental, pre-existing health conditions increase risk for contracting virus</a:t>
            </a:r>
          </a:p>
          <a:p>
            <a:pPr lvl="1"/>
            <a:r>
              <a:rPr lang="en-US" dirty="0" smtClean="0"/>
              <a:t>Many Somalis employed in low-pay positions with no opportunity to work from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4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Health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Inspected/educated Somali-owned businesses to follow guidelines</a:t>
            </a:r>
          </a:p>
          <a:p>
            <a:r>
              <a:rPr lang="en-US" dirty="0" smtClean="0"/>
              <a:t>Facilitated 21 task force conferences</a:t>
            </a:r>
          </a:p>
          <a:p>
            <a:r>
              <a:rPr lang="en-US" dirty="0" smtClean="0"/>
              <a:t>Provided community awareness</a:t>
            </a:r>
          </a:p>
          <a:p>
            <a:pPr lvl="1"/>
            <a:r>
              <a:rPr lang="en-US" dirty="0" smtClean="0"/>
              <a:t>Translations of Governor DeWine's daily updates</a:t>
            </a:r>
          </a:p>
          <a:p>
            <a:pPr lvl="1"/>
            <a:r>
              <a:rPr lang="en-US" dirty="0" smtClean="0"/>
              <a:t>Information broadcasted on Dalmar TV; COVID-19 awareness videos</a:t>
            </a:r>
          </a:p>
          <a:p>
            <a:pPr lvl="1"/>
            <a:r>
              <a:rPr lang="en-US" dirty="0" smtClean="0"/>
              <a:t>Since early March 2020, 25,000 people reached through TV, social media, community conference lines, and individual calls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Somali parents confused with the unprecedented school closures due to language barriers</a:t>
            </a:r>
          </a:p>
          <a:p>
            <a:r>
              <a:rPr lang="en-US" dirty="0" smtClean="0"/>
              <a:t>High percentage of Somali children are in ESL, and are not receiving needed support</a:t>
            </a:r>
          </a:p>
          <a:p>
            <a:r>
              <a:rPr lang="en-US" dirty="0" smtClean="0"/>
              <a:t>Many Somali families don’t have internet access; if they do, they usually share one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Education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Taskforce reached out to all school districts for information; shared with community through Dalmar TV and community line discussions</a:t>
            </a:r>
          </a:p>
          <a:p>
            <a:r>
              <a:rPr lang="en-US" dirty="0" smtClean="0"/>
              <a:t>List of volunteers created to help with school needs and connected many families with free internet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5419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536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Covid-19 Community needs assessment</vt:lpstr>
      <vt:lpstr>Introduction</vt:lpstr>
      <vt:lpstr>Introduction (cont.)</vt:lpstr>
      <vt:lpstr>Social Service Needs</vt:lpstr>
      <vt:lpstr>Response to Social Service Needs</vt:lpstr>
      <vt:lpstr>Health Needs</vt:lpstr>
      <vt:lpstr>Response to Health Needs</vt:lpstr>
      <vt:lpstr>Education Needs</vt:lpstr>
      <vt:lpstr>Response to Education Needs</vt:lpstr>
      <vt:lpstr>Somali Community Needs That Require Further Support</vt:lpstr>
      <vt:lpstr>Somali Community Needs That Require Further Support (cont.)</vt:lpstr>
      <vt:lpstr>Somali Community Needs That Require Further Support (cont.)</vt:lpstr>
      <vt:lpstr>Somali Community Needs That Require Further Support (cont.)</vt:lpstr>
    </vt:vector>
  </TitlesOfParts>
  <Company>Comsale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Somali community Assoc.</dc:title>
  <dc:creator>SOMALI COMMUNITY IMM</dc:creator>
  <cp:lastModifiedBy>SOMALI COMMUNITY IMM</cp:lastModifiedBy>
  <cp:revision>11</cp:revision>
  <dcterms:created xsi:type="dcterms:W3CDTF">2020-06-02T19:27:37Z</dcterms:created>
  <dcterms:modified xsi:type="dcterms:W3CDTF">2020-06-02T22:45:01Z</dcterms:modified>
</cp:coreProperties>
</file>